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28"/>
  </p:notesMasterIdLst>
  <p:handoutMasterIdLst>
    <p:handoutMasterId r:id="rId29"/>
  </p:handoutMasterIdLst>
  <p:sldIdLst>
    <p:sldId id="299" r:id="rId2"/>
    <p:sldId id="325" r:id="rId3"/>
    <p:sldId id="350" r:id="rId4"/>
    <p:sldId id="300" r:id="rId5"/>
    <p:sldId id="266" r:id="rId6"/>
    <p:sldId id="346" r:id="rId7"/>
    <p:sldId id="357" r:id="rId8"/>
    <p:sldId id="304" r:id="rId9"/>
    <p:sldId id="347" r:id="rId10"/>
    <p:sldId id="341" r:id="rId11"/>
    <p:sldId id="342" r:id="rId12"/>
    <p:sldId id="327" r:id="rId13"/>
    <p:sldId id="359" r:id="rId14"/>
    <p:sldId id="328" r:id="rId15"/>
    <p:sldId id="354" r:id="rId16"/>
    <p:sldId id="329" r:id="rId17"/>
    <p:sldId id="349" r:id="rId18"/>
    <p:sldId id="334" r:id="rId19"/>
    <p:sldId id="361" r:id="rId20"/>
    <p:sldId id="335" r:id="rId21"/>
    <p:sldId id="337" r:id="rId22"/>
    <p:sldId id="356" r:id="rId23"/>
    <p:sldId id="321" r:id="rId24"/>
    <p:sldId id="339" r:id="rId25"/>
    <p:sldId id="340" r:id="rId26"/>
    <p:sldId id="360"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son"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FF9933"/>
    <a:srgbClr val="FFCC00"/>
    <a:srgbClr val="FFCC66"/>
    <a:srgbClr val="FFFF99"/>
    <a:srgbClr val="0099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360" autoAdjust="0"/>
    <p:restoredTop sz="94575" autoAdjust="0"/>
  </p:normalViewPr>
  <p:slideViewPr>
    <p:cSldViewPr>
      <p:cViewPr>
        <p:scale>
          <a:sx n="75" d="100"/>
          <a:sy n="75" d="100"/>
        </p:scale>
        <p:origin x="-516"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52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53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53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B2D429BD-1133-42FE-93F1-23729BF5E95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73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CD0AB61-4F84-4EF4-A06E-CB18CE7E7D4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D0BFB547-E703-4BEB-9744-C3B15C6538EE}" type="slidenum">
              <a:rPr lang="en-US" smtClean="0"/>
              <a:pPr/>
              <a:t>1</a:t>
            </a:fld>
            <a:endParaRPr lang="en-US"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rgbClr val="339933"/>
            </a:solidFill>
            <a:ln w="9525">
              <a:noFill/>
              <a:miter lim="800000"/>
              <a:headEnd/>
              <a:tailEnd/>
            </a:ln>
          </p:spPr>
          <p:txBody>
            <a:bodyPr wrap="none" anchor="ctr"/>
            <a:lstStyle/>
            <a:p>
              <a:pPr algn="ctr">
                <a:defRPr/>
              </a:pPr>
              <a:endParaRPr kumimoji="1" 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sp>
        <p:nvSpPr>
          <p:cNvPr id="7066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7066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pic>
        <p:nvPicPr>
          <p:cNvPr id="1026" name="Picture 2"/>
          <p:cNvPicPr>
            <a:picLocks noChangeAspect="1" noChangeArrowheads="1"/>
          </p:cNvPicPr>
          <p:nvPr userDrawn="1"/>
        </p:nvPicPr>
        <p:blipFill>
          <a:blip r:embed="rId2"/>
          <a:srcRect/>
          <a:stretch>
            <a:fillRect/>
          </a:stretch>
        </p:blipFill>
        <p:spPr bwMode="auto">
          <a:xfrm>
            <a:off x="0" y="0"/>
            <a:ext cx="533400" cy="6858000"/>
          </a:xfrm>
          <a:prstGeom prst="rect">
            <a:avLst/>
          </a:prstGeom>
          <a:noFill/>
          <a:ln w="9525">
            <a:noFill/>
            <a:miter lim="800000"/>
            <a:headEnd/>
            <a:tailEnd/>
          </a:ln>
          <a:effectLst/>
        </p:spPr>
      </p:pic>
      <p:sp>
        <p:nvSpPr>
          <p:cNvPr id="10" name="Rectangle 11"/>
          <p:cNvSpPr>
            <a:spLocks noGrp="1" noChangeArrowheads="1"/>
          </p:cNvSpPr>
          <p:nvPr>
            <p:ph type="sldNum" sz="quarter" idx="10"/>
          </p:nvPr>
        </p:nvSpPr>
        <p:spPr>
          <a:xfrm>
            <a:off x="76200" y="6248400"/>
            <a:ext cx="587375" cy="488950"/>
          </a:xfrm>
        </p:spPr>
        <p:txBody>
          <a:bodyPr anchorCtr="0"/>
          <a:lstStyle>
            <a:lvl1pPr>
              <a:defRPr/>
            </a:lvl1pPr>
          </a:lstStyle>
          <a:p>
            <a:pPr>
              <a:defRPr/>
            </a:pPr>
            <a:fld id="{4B6C512A-4FF9-4409-89D4-BD2BA896FF9A}"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F78292F-5660-4066-94DC-8461C13AFFDB}"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B35409E9-5D2F-4E81-8081-C3E40BA0D253}"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F0A8BF58-7975-44C6-A4CC-482CE335F725}"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169357B5-0756-4F1C-8CE0-A38FD7FF2699}"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C8C2D2E8-7562-41BB-8E9A-3C48F42FD35E}"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0B6EBBC7-2F9B-4A77-B360-D7E7E2C5C221}"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4C05B63C-D157-4F5A-858D-9224C3AEDD13}"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DA2523DE-DCFD-4422-A8A5-8EBB08FF8F12}"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2"/>
          <p:cNvGrpSpPr>
            <a:grpSpLocks/>
          </p:cNvGrpSpPr>
          <p:nvPr userDrawn="1"/>
        </p:nvGrpSpPr>
        <p:grpSpPr bwMode="auto">
          <a:xfrm>
            <a:off x="0" y="0"/>
            <a:ext cx="7620000" cy="6858000"/>
            <a:chOff x="0" y="0"/>
            <a:chExt cx="4800" cy="4320"/>
          </a:xfrm>
        </p:grpSpPr>
        <p:grpSp>
          <p:nvGrpSpPr>
            <p:cNvPr id="3" name="Group 3"/>
            <p:cNvGrpSpPr>
              <a:grpSpLocks/>
            </p:cNvGrpSpPr>
            <p:nvPr userDrawn="1"/>
          </p:nvGrpSpPr>
          <p:grpSpPr bwMode="auto">
            <a:xfrm>
              <a:off x="0" y="0"/>
              <a:ext cx="2016" cy="4320"/>
              <a:chOff x="0" y="0"/>
              <a:chExt cx="2016" cy="4320"/>
            </a:xfrm>
          </p:grpSpPr>
          <p:sp>
            <p:nvSpPr>
              <p:cNvPr id="7"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8"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4" name="Group 6"/>
            <p:cNvGrpSpPr>
              <a:grpSpLocks/>
            </p:cNvGrpSpPr>
            <p:nvPr/>
          </p:nvGrpSpPr>
          <p:grpSpPr bwMode="auto">
            <a:xfrm>
              <a:off x="144" y="1248"/>
              <a:ext cx="4656" cy="201"/>
              <a:chOff x="144" y="1248"/>
              <a:chExt cx="4656" cy="201"/>
            </a:xfrm>
          </p:grpSpPr>
          <p:sp>
            <p:nvSpPr>
              <p:cNvPr id="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9" name="Text Box 21"/>
          <p:cNvSpPr txBox="1">
            <a:spLocks noChangeArrowheads="1"/>
          </p:cNvSpPr>
          <p:nvPr userDrawn="1"/>
        </p:nvSpPr>
        <p:spPr bwMode="auto">
          <a:xfrm>
            <a:off x="-3175" y="3276600"/>
            <a:ext cx="492125"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dirty="0"/>
              <a:t>Lesson 1</a:t>
            </a:r>
          </a:p>
        </p:txBody>
      </p:sp>
      <p:sp>
        <p:nvSpPr>
          <p:cNvPr id="10" name="Footer Placeholder 3"/>
          <p:cNvSpPr txBox="1">
            <a:spLocks/>
          </p:cNvSpPr>
          <p:nvPr userDrawn="1"/>
        </p:nvSpPr>
        <p:spPr bwMode="auto">
          <a:xfrm>
            <a:off x="1676400" y="6230938"/>
            <a:ext cx="7164388" cy="474662"/>
          </a:xfrm>
          <a:prstGeom prst="rect">
            <a:avLst/>
          </a:prstGeom>
          <a:noFill/>
          <a:ln w="9525">
            <a:noFill/>
            <a:miter lim="800000"/>
            <a:headEnd/>
            <a:tailEnd/>
          </a:ln>
          <a:effectLst/>
        </p:spPr>
        <p:txBody>
          <a:bodyPr anchor="b"/>
          <a:lstStyle/>
          <a:p>
            <a:pPr algn="r">
              <a:defRPr/>
            </a:pPr>
            <a:r>
              <a:rPr lang="en-US" b="1">
                <a:latin typeface="Arial" pitchFamily="34" charset="0"/>
              </a:rPr>
              <a:t>CLB: MS Office 2007 Companion</a:t>
            </a:r>
          </a:p>
        </p:txBody>
      </p:sp>
      <p:sp>
        <p:nvSpPr>
          <p:cNvPr id="11" name="Text Box 14"/>
          <p:cNvSpPr txBox="1">
            <a:spLocks noChangeArrowheads="1"/>
          </p:cNvSpPr>
          <p:nvPr userDrawn="1"/>
        </p:nvSpPr>
        <p:spPr bwMode="auto">
          <a:xfrm>
            <a:off x="914400" y="6400800"/>
            <a:ext cx="3886200" cy="366713"/>
          </a:xfrm>
          <a:prstGeom prst="rect">
            <a:avLst/>
          </a:prstGeom>
          <a:noFill/>
          <a:ln w="9525">
            <a:noFill/>
            <a:miter lim="800000"/>
            <a:headEnd/>
            <a:tailEnd/>
          </a:ln>
          <a:effectLst/>
        </p:spPr>
        <p:txBody>
          <a:bodyPr>
            <a:spAutoFit/>
          </a:bodyPr>
          <a:lstStyle/>
          <a:p>
            <a:pPr eaLnBrk="0" hangingPunct="0">
              <a:spcBef>
                <a:spcPct val="50000"/>
              </a:spcBef>
              <a:defRPr/>
            </a:pPr>
            <a:r>
              <a:rPr lang="en-US" b="1">
                <a:latin typeface="Arial" pitchFamily="34" charset="0"/>
              </a:rPr>
              <a:t>Campbell</a:t>
            </a:r>
          </a:p>
        </p:txBody>
      </p:sp>
      <p:sp>
        <p:nvSpPr>
          <p:cNvPr id="12" name="Slide Number Placeholder 3"/>
          <p:cNvSpPr>
            <a:spLocks noGrp="1"/>
          </p:cNvSpPr>
          <p:nvPr>
            <p:ph type="sldNum" sz="quarter" idx="10"/>
          </p:nvPr>
        </p:nvSpPr>
        <p:spPr/>
        <p:txBody>
          <a:bodyPr/>
          <a:lstStyle>
            <a:lvl1pPr>
              <a:defRPr/>
            </a:lvl1pPr>
          </a:lstStyle>
          <a:p>
            <a:pPr>
              <a:defRPr/>
            </a:pPr>
            <a:fld id="{656DA629-524D-4295-9D5C-D74AF03A12D8}"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85BF5104-BB51-498E-AC05-D5305DC00A1F}"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CC99D123-D2E2-440F-A703-111A7DAB7127}"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userDrawn="1"/>
        </p:nvGrpSpPr>
        <p:grpSpPr bwMode="auto">
          <a:xfrm>
            <a:off x="0" y="0"/>
            <a:ext cx="7620000" cy="6858000"/>
            <a:chOff x="0" y="0"/>
            <a:chExt cx="4800" cy="4320"/>
          </a:xfrm>
        </p:grpSpPr>
        <p:grpSp>
          <p:nvGrpSpPr>
            <p:cNvPr id="1033" name="Group 3"/>
            <p:cNvGrpSpPr>
              <a:grpSpLocks/>
            </p:cNvGrpSpPr>
            <p:nvPr userDrawn="1"/>
          </p:nvGrpSpPr>
          <p:grpSpPr bwMode="auto">
            <a:xfrm>
              <a:off x="0" y="0"/>
              <a:ext cx="2016" cy="4320"/>
              <a:chOff x="0" y="0"/>
              <a:chExt cx="2016" cy="4320"/>
            </a:xfrm>
          </p:grpSpPr>
          <p:sp>
            <p:nvSpPr>
              <p:cNvPr id="6963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6963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1034" name="Group 6"/>
            <p:cNvGrpSpPr>
              <a:grpSpLocks/>
            </p:cNvGrpSpPr>
            <p:nvPr/>
          </p:nvGrpSpPr>
          <p:grpSpPr bwMode="auto">
            <a:xfrm>
              <a:off x="144" y="1248"/>
              <a:ext cx="4656" cy="201"/>
              <a:chOff x="144" y="1248"/>
              <a:chExt cx="4656" cy="201"/>
            </a:xfrm>
          </p:grpSpPr>
          <p:sp>
            <p:nvSpPr>
              <p:cNvPr id="6963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964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53" name="Text Box 21"/>
          <p:cNvSpPr txBox="1">
            <a:spLocks noChangeArrowheads="1"/>
          </p:cNvSpPr>
          <p:nvPr userDrawn="1"/>
        </p:nvSpPr>
        <p:spPr bwMode="auto">
          <a:xfrm>
            <a:off x="152401" y="2895600"/>
            <a:ext cx="492443"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dirty="0" smtClean="0"/>
              <a:t>Word </a:t>
            </a:r>
            <a:r>
              <a:rPr lang="en-US" sz="2000" b="1" baseline="0" dirty="0" smtClean="0"/>
              <a:t> </a:t>
            </a:r>
            <a:r>
              <a:rPr lang="en-US" sz="2000" b="1" dirty="0" smtClean="0"/>
              <a:t>Lesson </a:t>
            </a:r>
            <a:r>
              <a:rPr lang="en-US" sz="2000" b="1" dirty="0"/>
              <a:t>1</a:t>
            </a:r>
          </a:p>
        </p:txBody>
      </p:sp>
      <p:sp>
        <p:nvSpPr>
          <p:cNvPr id="1039" name="Text Box 15"/>
          <p:cNvSpPr txBox="1">
            <a:spLocks noChangeArrowheads="1"/>
          </p:cNvSpPr>
          <p:nvPr userDrawn="1"/>
        </p:nvSpPr>
        <p:spPr bwMode="auto">
          <a:xfrm>
            <a:off x="838200" y="6324600"/>
            <a:ext cx="3048000" cy="400110"/>
          </a:xfrm>
          <a:prstGeom prst="rect">
            <a:avLst/>
          </a:prstGeom>
          <a:noFill/>
          <a:ln w="9525">
            <a:noFill/>
            <a:miter lim="800000"/>
            <a:headEnd/>
            <a:tailEnd/>
          </a:ln>
          <a:effectLst/>
        </p:spPr>
        <p:txBody>
          <a:bodyPr wrap="square">
            <a:spAutoFit/>
          </a:bodyPr>
          <a:lstStyle/>
          <a:p>
            <a:pPr eaLnBrk="0" hangingPunct="0">
              <a:spcBef>
                <a:spcPct val="50000"/>
              </a:spcBef>
              <a:defRPr/>
            </a:pPr>
            <a:r>
              <a:rPr lang="en-US" sz="2000" b="1" dirty="0" err="1" smtClean="0"/>
              <a:t>Pasewark</a:t>
            </a:r>
            <a:r>
              <a:rPr lang="en-US" sz="2000" b="1" dirty="0" smtClean="0"/>
              <a:t> &amp; </a:t>
            </a:r>
            <a:r>
              <a:rPr lang="en-US" sz="2000" b="1" dirty="0" err="1" smtClean="0"/>
              <a:t>Pasewark</a:t>
            </a:r>
            <a:endParaRPr lang="en-US" sz="2000" b="1" dirty="0"/>
          </a:p>
        </p:txBody>
      </p:sp>
      <p:sp>
        <p:nvSpPr>
          <p:cNvPr id="1040" name="Text Box 16"/>
          <p:cNvSpPr txBox="1">
            <a:spLocks noChangeArrowheads="1"/>
          </p:cNvSpPr>
          <p:nvPr userDrawn="1"/>
        </p:nvSpPr>
        <p:spPr bwMode="auto">
          <a:xfrm>
            <a:off x="4572000" y="6324600"/>
            <a:ext cx="4419600" cy="369332"/>
          </a:xfrm>
          <a:prstGeom prst="rect">
            <a:avLst/>
          </a:prstGeom>
          <a:noFill/>
          <a:ln w="9525">
            <a:noFill/>
            <a:miter lim="800000"/>
            <a:headEnd/>
            <a:tailEnd/>
          </a:ln>
          <a:effectLst/>
        </p:spPr>
        <p:txBody>
          <a:bodyPr wrap="square">
            <a:spAutoFit/>
          </a:bodyPr>
          <a:lstStyle/>
          <a:p>
            <a:pPr algn="r" eaLnBrk="0" hangingPunct="0">
              <a:spcBef>
                <a:spcPct val="50000"/>
              </a:spcBef>
              <a:defRPr/>
            </a:pPr>
            <a:r>
              <a:rPr lang="en-US" sz="1800" b="1" kern="1200" dirty="0" smtClean="0">
                <a:solidFill>
                  <a:schemeClr val="tx1"/>
                </a:solidFill>
                <a:latin typeface="Arial" charset="0"/>
                <a:ea typeface="+mn-ea"/>
                <a:cs typeface="+mn-cs"/>
              </a:rPr>
              <a:t>Microsoft Office 2010 Introductory </a:t>
            </a:r>
            <a:endParaRPr lang="en-US" sz="1800" b="1" dirty="0"/>
          </a:p>
        </p:txBody>
      </p:sp>
      <p:pic>
        <p:nvPicPr>
          <p:cNvPr id="15" name="Picture 2"/>
          <p:cNvPicPr>
            <a:picLocks noChangeAspect="1" noChangeArrowheads="1"/>
          </p:cNvPicPr>
          <p:nvPr userDrawn="1"/>
        </p:nvPicPr>
        <p:blipFill>
          <a:blip r:embed="rId14"/>
          <a:srcRect/>
          <a:stretch>
            <a:fillRect/>
          </a:stretch>
        </p:blipFill>
        <p:spPr bwMode="auto">
          <a:xfrm>
            <a:off x="0" y="0"/>
            <a:ext cx="152400" cy="6858000"/>
          </a:xfrm>
          <a:prstGeom prst="rect">
            <a:avLst/>
          </a:prstGeom>
          <a:noFill/>
          <a:ln w="9525">
            <a:noFill/>
            <a:miter lim="800000"/>
            <a:headEnd/>
            <a:tailEnd/>
          </a:ln>
          <a:effectLst/>
        </p:spPr>
      </p:pic>
      <p:sp>
        <p:nvSpPr>
          <p:cNvPr id="6964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latin typeface="Arial" charset="0"/>
              </a:defRPr>
            </a:lvl1pPr>
          </a:lstStyle>
          <a:p>
            <a:pPr>
              <a:defRPr/>
            </a:pPr>
            <a:fld id="{887C4785-737E-47A6-A3E0-BD606DACAF1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83" r:id="rId7"/>
    <p:sldLayoutId id="2147483676" r:id="rId8"/>
    <p:sldLayoutId id="2147483675" r:id="rId9"/>
    <p:sldLayoutId id="2147483674" r:id="rId10"/>
    <p:sldLayoutId id="2147483673" r:id="rId11"/>
    <p:sldLayoutId id="2147483672" r:id="rId12"/>
  </p:sldLayoutIdLst>
  <p:transition/>
  <p:timing>
    <p:tnLst>
      <p:par>
        <p:cTn id="1" dur="indefinite" restart="never" nodeType="tmRoot"/>
      </p:par>
    </p:tnLst>
  </p:timing>
  <p:hf hd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5" name="Rectangle 11"/>
          <p:cNvSpPr>
            <a:spLocks noGrp="1" noChangeArrowheads="1"/>
          </p:cNvSpPr>
          <p:nvPr>
            <p:ph type="sldNum" sz="quarter" idx="10"/>
          </p:nvPr>
        </p:nvSpPr>
        <p:spPr>
          <a:noFill/>
        </p:spPr>
        <p:txBody>
          <a:bodyPr/>
          <a:lstStyle/>
          <a:p>
            <a:fld id="{2A4F936E-69BF-43F9-9510-9E079A8CE8F4}" type="slidenum">
              <a:rPr lang="en-US" smtClean="0"/>
              <a:pPr/>
              <a:t>1</a:t>
            </a:fld>
            <a:endParaRPr lang="en-US" smtClean="0"/>
          </a:p>
        </p:txBody>
      </p:sp>
      <p:sp>
        <p:nvSpPr>
          <p:cNvPr id="16386" name="AutoShape 2"/>
          <p:cNvSpPr>
            <a:spLocks noGrp="1" noChangeArrowheads="1"/>
          </p:cNvSpPr>
          <p:nvPr>
            <p:ph type="ctrTitle"/>
          </p:nvPr>
        </p:nvSpPr>
        <p:spPr/>
        <p:txBody>
          <a:bodyPr/>
          <a:lstStyle/>
          <a:p>
            <a:pPr eaLnBrk="1" hangingPunct="1"/>
            <a:r>
              <a:rPr lang="en-US" sz="3400" dirty="0" smtClean="0"/>
              <a:t>Word Lesson 1</a:t>
            </a:r>
            <a:br>
              <a:rPr lang="en-US" sz="3400" dirty="0" smtClean="0"/>
            </a:br>
            <a:r>
              <a:rPr lang="en-US" sz="3400" dirty="0" smtClean="0"/>
              <a:t>Microsoft Word Basics</a:t>
            </a:r>
          </a:p>
        </p:txBody>
      </p:sp>
      <p:sp>
        <p:nvSpPr>
          <p:cNvPr id="16387" name="Rectangle 3"/>
          <p:cNvSpPr>
            <a:spLocks noGrp="1" noChangeArrowheads="1"/>
          </p:cNvSpPr>
          <p:nvPr>
            <p:ph type="subTitle" idx="1"/>
          </p:nvPr>
        </p:nvSpPr>
        <p:spPr>
          <a:xfrm>
            <a:off x="4673600" y="2927350"/>
            <a:ext cx="4241800" cy="1822450"/>
          </a:xfrm>
        </p:spPr>
        <p:txBody>
          <a:bodyPr/>
          <a:lstStyle/>
          <a:p>
            <a:pPr eaLnBrk="1" hangingPunct="1"/>
            <a:r>
              <a:rPr lang="en-US" b="1" dirty="0" smtClean="0"/>
              <a:t>Microsoft Office 2010 Introductory</a:t>
            </a:r>
            <a:endParaRPr lang="en-US" dirty="0" smtClean="0"/>
          </a:p>
        </p:txBody>
      </p:sp>
      <p:sp>
        <p:nvSpPr>
          <p:cNvPr id="16388" name="Text Box 6"/>
          <p:cNvSpPr txBox="1">
            <a:spLocks noChangeArrowheads="1"/>
          </p:cNvSpPr>
          <p:nvPr/>
        </p:nvSpPr>
        <p:spPr bwMode="auto">
          <a:xfrm>
            <a:off x="609600" y="6248400"/>
            <a:ext cx="2667000" cy="366713"/>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6389" name="Text Box 7"/>
          <p:cNvSpPr txBox="1">
            <a:spLocks noChangeArrowheads="1"/>
          </p:cNvSpPr>
          <p:nvPr/>
        </p:nvSpPr>
        <p:spPr bwMode="auto">
          <a:xfrm>
            <a:off x="685800" y="6324600"/>
            <a:ext cx="3048000" cy="400110"/>
          </a:xfrm>
          <a:prstGeom prst="rect">
            <a:avLst/>
          </a:prstGeom>
          <a:noFill/>
          <a:ln w="9525">
            <a:noFill/>
            <a:miter lim="800000"/>
            <a:headEnd/>
            <a:tailEnd/>
          </a:ln>
        </p:spPr>
        <p:txBody>
          <a:bodyPr wrap="square">
            <a:spAutoFit/>
          </a:bodyPr>
          <a:lstStyle/>
          <a:p>
            <a:pPr eaLnBrk="0" hangingPunct="0">
              <a:spcBef>
                <a:spcPct val="50000"/>
              </a:spcBef>
            </a:pPr>
            <a:r>
              <a:rPr lang="en-US" sz="2000" b="1" dirty="0" err="1" smtClean="0"/>
              <a:t>Pasewark</a:t>
            </a:r>
            <a:r>
              <a:rPr lang="en-US" sz="2000" b="1" dirty="0" smtClean="0"/>
              <a:t> &amp; </a:t>
            </a:r>
            <a:r>
              <a:rPr lang="en-US" sz="2000" b="1" dirty="0" err="1" smtClean="0"/>
              <a:t>Pasewark</a:t>
            </a:r>
            <a:endParaRPr lang="en-US" sz="20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3"/>
          <p:cNvSpPr>
            <a:spLocks noGrp="1" noChangeArrowheads="1"/>
          </p:cNvSpPr>
          <p:nvPr>
            <p:ph type="sldNum" sz="quarter" idx="10"/>
          </p:nvPr>
        </p:nvSpPr>
        <p:spPr>
          <a:noFill/>
        </p:spPr>
        <p:txBody>
          <a:bodyPr/>
          <a:lstStyle/>
          <a:p>
            <a:fld id="{44951DFB-B010-4968-A34E-0373B228D918}" type="slidenum">
              <a:rPr lang="en-US" smtClean="0"/>
              <a:pPr/>
              <a:t>10</a:t>
            </a:fld>
            <a:endParaRPr lang="en-US" smtClean="0"/>
          </a:p>
        </p:txBody>
      </p:sp>
      <p:sp>
        <p:nvSpPr>
          <p:cNvPr id="2457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295426A8-5ECE-4760-AA32-165EEE98E985}" type="slidenum">
              <a:rPr lang="en-US" sz="2600" b="1">
                <a:solidFill>
                  <a:schemeClr val="bg1"/>
                </a:solidFill>
              </a:rPr>
              <a:pPr/>
              <a:t>10</a:t>
            </a:fld>
            <a:endParaRPr lang="en-US" sz="2600" b="1">
              <a:solidFill>
                <a:schemeClr val="bg1"/>
              </a:solidFill>
            </a:endParaRPr>
          </a:p>
        </p:txBody>
      </p:sp>
      <p:sp>
        <p:nvSpPr>
          <p:cNvPr id="24579" name="Title 1"/>
          <p:cNvSpPr>
            <a:spLocks noGrp="1"/>
          </p:cNvSpPr>
          <p:nvPr>
            <p:ph type="title"/>
          </p:nvPr>
        </p:nvSpPr>
        <p:spPr/>
        <p:txBody>
          <a:bodyPr/>
          <a:lstStyle/>
          <a:p>
            <a:pPr eaLnBrk="1" hangingPunct="1"/>
            <a:r>
              <a:rPr lang="en-US" dirty="0" smtClean="0"/>
              <a:t>Inserting Text and Understanding Word Wrap</a:t>
            </a:r>
          </a:p>
        </p:txBody>
      </p:sp>
      <p:sp>
        <p:nvSpPr>
          <p:cNvPr id="24580" name="Rectangle 7"/>
          <p:cNvSpPr>
            <a:spLocks noGrp="1" noChangeArrowheads="1"/>
          </p:cNvSpPr>
          <p:nvPr>
            <p:ph type="body" sz="half" idx="4294967295"/>
          </p:nvPr>
        </p:nvSpPr>
        <p:spPr>
          <a:xfrm>
            <a:off x="838200" y="2362200"/>
            <a:ext cx="7693025" cy="1785938"/>
          </a:xfrm>
        </p:spPr>
        <p:txBody>
          <a:bodyPr/>
          <a:lstStyle/>
          <a:p>
            <a:r>
              <a:rPr lang="en-US" dirty="0" smtClean="0"/>
              <a:t>To enter text in a document, begin typing.</a:t>
            </a:r>
          </a:p>
          <a:p>
            <a:r>
              <a:rPr lang="en-US" dirty="0" smtClean="0"/>
              <a:t>When you reach the right margin, the text continues on the next line.  This feature is called </a:t>
            </a:r>
            <a:r>
              <a:rPr lang="en-US" b="1" dirty="0" smtClean="0"/>
              <a:t>word wrap</a:t>
            </a:r>
            <a:r>
              <a:rPr lang="en-US" dirty="0" smtClean="0"/>
              <a:t>.</a:t>
            </a:r>
          </a:p>
          <a:p>
            <a:r>
              <a:rPr lang="en-US" dirty="0" smtClean="0"/>
              <a:t>When you press the Enter key, a blank line is inserted automatically, and you start a new paragraph.</a:t>
            </a:r>
            <a:endParaRPr lang="en-US" dirty="0"/>
          </a:p>
        </p:txBody>
      </p:sp>
      <p:sp>
        <p:nvSpPr>
          <p:cNvPr id="2458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7CC46551-2CCF-4FFC-A628-61EBB5FCDCA3}" type="slidenum">
              <a:rPr lang="en-US" sz="2600" b="1">
                <a:solidFill>
                  <a:schemeClr val="bg1"/>
                </a:solidFill>
              </a:rPr>
              <a:pPr/>
              <a:t>10</a:t>
            </a:fld>
            <a:endParaRPr lang="en-US" sz="2600" b="1">
              <a:solidFill>
                <a:schemeClr val="bg1"/>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3"/>
          <p:cNvSpPr>
            <a:spLocks noGrp="1" noChangeArrowheads="1"/>
          </p:cNvSpPr>
          <p:nvPr>
            <p:ph type="sldNum" sz="quarter" idx="10"/>
          </p:nvPr>
        </p:nvSpPr>
        <p:spPr>
          <a:noFill/>
        </p:spPr>
        <p:txBody>
          <a:bodyPr/>
          <a:lstStyle/>
          <a:p>
            <a:fld id="{974A2B4F-1DA8-4D56-B2EE-44E0AC95D502}" type="slidenum">
              <a:rPr lang="en-US" smtClean="0"/>
              <a:pPr/>
              <a:t>11</a:t>
            </a:fld>
            <a:endParaRPr lang="en-US" smtClean="0"/>
          </a:p>
        </p:txBody>
      </p:sp>
      <p:sp>
        <p:nvSpPr>
          <p:cNvPr id="27650"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BB523C1F-3D57-4F52-A6A7-8EBEDF05133F}" type="slidenum">
              <a:rPr lang="en-US" sz="2600" b="1">
                <a:solidFill>
                  <a:schemeClr val="bg1"/>
                </a:solidFill>
              </a:rPr>
              <a:pPr/>
              <a:t>11</a:t>
            </a:fld>
            <a:endParaRPr lang="en-US" sz="2600" b="1">
              <a:solidFill>
                <a:schemeClr val="bg1"/>
              </a:solidFill>
            </a:endParaRPr>
          </a:p>
        </p:txBody>
      </p:sp>
      <p:sp>
        <p:nvSpPr>
          <p:cNvPr id="27651" name="Title 1"/>
          <p:cNvSpPr>
            <a:spLocks noGrp="1"/>
          </p:cNvSpPr>
          <p:nvPr>
            <p:ph type="title"/>
          </p:nvPr>
        </p:nvSpPr>
        <p:spPr>
          <a:xfrm>
            <a:off x="762000" y="762000"/>
            <a:ext cx="8153400" cy="1143000"/>
          </a:xfrm>
        </p:spPr>
        <p:txBody>
          <a:bodyPr/>
          <a:lstStyle/>
          <a:p>
            <a:pPr eaLnBrk="1" hangingPunct="1"/>
            <a:r>
              <a:rPr lang="en-US" dirty="0" smtClean="0"/>
              <a:t>Navigating a Word Document</a:t>
            </a:r>
          </a:p>
        </p:txBody>
      </p:sp>
      <p:sp>
        <p:nvSpPr>
          <p:cNvPr id="27652"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A421B210-4F18-45E3-A112-24C9FC757CC5}" type="slidenum">
              <a:rPr lang="en-US" sz="2600" b="1">
                <a:solidFill>
                  <a:schemeClr val="bg1"/>
                </a:solidFill>
              </a:rPr>
              <a:pPr/>
              <a:t>11</a:t>
            </a:fld>
            <a:endParaRPr lang="en-US" sz="2600" b="1">
              <a:solidFill>
                <a:schemeClr val="bg1"/>
              </a:solidFill>
            </a:endParaRPr>
          </a:p>
        </p:txBody>
      </p:sp>
      <p:sp>
        <p:nvSpPr>
          <p:cNvPr id="27653" name="Content Placeholder 8"/>
          <p:cNvSpPr>
            <a:spLocks noGrp="1"/>
          </p:cNvSpPr>
          <p:nvPr>
            <p:ph idx="1"/>
          </p:nvPr>
        </p:nvSpPr>
        <p:spPr/>
        <p:txBody>
          <a:bodyPr/>
          <a:lstStyle/>
          <a:p>
            <a:r>
              <a:rPr lang="en-US" dirty="0" smtClean="0"/>
              <a:t>To enter or edit text, use the mouse or keyboard to reposition the insertion point.</a:t>
            </a:r>
          </a:p>
          <a:p>
            <a:pPr lvl="1"/>
            <a:r>
              <a:rPr lang="en-US" b="1" dirty="0" smtClean="0"/>
              <a:t>Mouse</a:t>
            </a:r>
            <a:r>
              <a:rPr lang="en-US" dirty="0" smtClean="0"/>
              <a:t>: Move the mouse until the insertion point is where you want it to appear.</a:t>
            </a:r>
          </a:p>
          <a:p>
            <a:pPr lvl="1"/>
            <a:r>
              <a:rPr lang="en-US" b="1" dirty="0" smtClean="0"/>
              <a:t>Keyboard</a:t>
            </a:r>
            <a:r>
              <a:rPr lang="en-US" dirty="0" smtClean="0"/>
              <a:t>: There are many options of keys to use, including arrows, Page Down, Page Up and shortcuts.</a:t>
            </a:r>
          </a:p>
          <a:p>
            <a:endParaRPr lang="en-US"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3"/>
          <p:cNvSpPr>
            <a:spLocks noGrp="1" noChangeArrowheads="1"/>
          </p:cNvSpPr>
          <p:nvPr>
            <p:ph type="sldNum" sz="quarter" idx="10"/>
          </p:nvPr>
        </p:nvSpPr>
        <p:spPr>
          <a:noFill/>
        </p:spPr>
        <p:txBody>
          <a:bodyPr/>
          <a:lstStyle/>
          <a:p>
            <a:fld id="{07CE5D7D-C6EC-4D04-8CE3-53E7A81066E2}" type="slidenum">
              <a:rPr lang="en-US" smtClean="0"/>
              <a:pPr/>
              <a:t>12</a:t>
            </a:fld>
            <a:endParaRPr lang="en-US" smtClean="0"/>
          </a:p>
        </p:txBody>
      </p:sp>
      <p:sp>
        <p:nvSpPr>
          <p:cNvPr id="2867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A107CBD8-2DE3-4EE3-8AF3-73DB2F6A8D8D}" type="slidenum">
              <a:rPr lang="en-US" sz="2600" b="1">
                <a:solidFill>
                  <a:schemeClr val="bg1"/>
                </a:solidFill>
              </a:rPr>
              <a:pPr/>
              <a:t>12</a:t>
            </a:fld>
            <a:endParaRPr lang="en-US" sz="2600" b="1">
              <a:solidFill>
                <a:schemeClr val="bg1"/>
              </a:solidFill>
            </a:endParaRPr>
          </a:p>
        </p:txBody>
      </p:sp>
      <p:sp>
        <p:nvSpPr>
          <p:cNvPr id="28675" name="Title 1"/>
          <p:cNvSpPr>
            <a:spLocks noGrp="1"/>
          </p:cNvSpPr>
          <p:nvPr>
            <p:ph type="title"/>
          </p:nvPr>
        </p:nvSpPr>
        <p:spPr>
          <a:xfrm>
            <a:off x="762000" y="762000"/>
            <a:ext cx="8153400" cy="1143000"/>
          </a:xfrm>
        </p:spPr>
        <p:txBody>
          <a:bodyPr/>
          <a:lstStyle/>
          <a:p>
            <a:pPr eaLnBrk="1" hangingPunct="1"/>
            <a:r>
              <a:rPr lang="en-US" dirty="0" smtClean="0"/>
              <a:t>Navigating a Word Document (continued)</a:t>
            </a:r>
          </a:p>
        </p:txBody>
      </p:sp>
      <p:sp>
        <p:nvSpPr>
          <p:cNvPr id="28676"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2ACD0EB-311D-4057-A18D-55BCE8BAFAFF}" type="slidenum">
              <a:rPr lang="en-US" sz="2600" b="1">
                <a:solidFill>
                  <a:schemeClr val="bg1"/>
                </a:solidFill>
              </a:rPr>
              <a:pPr/>
              <a:t>12</a:t>
            </a:fld>
            <a:endParaRPr lang="en-US" sz="2600" b="1">
              <a:solidFill>
                <a:schemeClr val="bg1"/>
              </a:solidFill>
            </a:endParaRPr>
          </a:p>
        </p:txBody>
      </p:sp>
      <p:sp>
        <p:nvSpPr>
          <p:cNvPr id="9" name="Content Placeholder 8"/>
          <p:cNvSpPr txBox="1">
            <a:spLocks/>
          </p:cNvSpPr>
          <p:nvPr/>
        </p:nvSpPr>
        <p:spPr bwMode="auto">
          <a:xfrm>
            <a:off x="838200" y="2362200"/>
            <a:ext cx="7693025" cy="3724275"/>
          </a:xfrm>
          <a:prstGeom prst="rect">
            <a:avLst/>
          </a:prstGeom>
          <a:noFill/>
          <a:ln w="9525">
            <a:noFill/>
            <a:miter lim="800000"/>
            <a:headEnd/>
            <a:tailEnd/>
          </a:ln>
        </p:spPr>
        <p:txBody>
          <a:bodyPr/>
          <a:lstStyle/>
          <a:p>
            <a:pPr marL="342900" indent="-342900" eaLnBrk="0" hangingPunct="0">
              <a:spcBef>
                <a:spcPct val="20000"/>
              </a:spcBef>
              <a:buClr>
                <a:schemeClr val="tx1"/>
              </a:buClr>
              <a:buSzPct val="75000"/>
              <a:buFont typeface="Wingdings" pitchFamily="2" charset="2"/>
              <a:buChar char="l"/>
              <a:defRPr/>
            </a:pPr>
            <a:r>
              <a:rPr lang="en-US" sz="2800" dirty="0" smtClean="0"/>
              <a:t>Keyboard shortcuts for moving the insertion point</a:t>
            </a:r>
            <a:r>
              <a:rPr lang="en-US" sz="2800" b="1" kern="0" dirty="0" smtClean="0">
                <a:latin typeface="+mn-lt"/>
              </a:rPr>
              <a:t> </a:t>
            </a:r>
            <a:endParaRPr lang="en-US" sz="2800" b="1" kern="0" dirty="0">
              <a:latin typeface="+mn-lt"/>
            </a:endParaRPr>
          </a:p>
          <a:p>
            <a:pPr marL="342900" indent="-342900" eaLnBrk="0" hangingPunct="0">
              <a:spcBef>
                <a:spcPct val="20000"/>
              </a:spcBef>
              <a:buClr>
                <a:schemeClr val="tx1"/>
              </a:buClr>
              <a:buSzPct val="75000"/>
              <a:buFont typeface="Wingdings" pitchFamily="2" charset="2"/>
              <a:buChar char="l"/>
              <a:defRPr/>
            </a:pPr>
            <a:endParaRPr lang="en-US" sz="2800" kern="0" dirty="0">
              <a:latin typeface="+mn-lt"/>
            </a:endParaRPr>
          </a:p>
        </p:txBody>
      </p:sp>
      <p:pic>
        <p:nvPicPr>
          <p:cNvPr id="1027" name="Picture 3"/>
          <p:cNvPicPr>
            <a:picLocks noChangeAspect="1" noChangeArrowheads="1"/>
          </p:cNvPicPr>
          <p:nvPr/>
        </p:nvPicPr>
        <p:blipFill>
          <a:blip r:embed="rId2" cstate="print"/>
          <a:srcRect/>
          <a:stretch>
            <a:fillRect/>
          </a:stretch>
        </p:blipFill>
        <p:spPr bwMode="auto">
          <a:xfrm>
            <a:off x="2819400" y="3034300"/>
            <a:ext cx="4039156" cy="33129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Backspace and Delete</a:t>
            </a:r>
            <a:endParaRPr lang="en-US" dirty="0"/>
          </a:p>
        </p:txBody>
      </p:sp>
      <p:sp>
        <p:nvSpPr>
          <p:cNvPr id="3" name="Content Placeholder 2"/>
          <p:cNvSpPr>
            <a:spLocks noGrp="1"/>
          </p:cNvSpPr>
          <p:nvPr>
            <p:ph idx="1"/>
          </p:nvPr>
        </p:nvSpPr>
        <p:spPr/>
        <p:txBody>
          <a:bodyPr/>
          <a:lstStyle/>
          <a:p>
            <a:r>
              <a:rPr lang="en-US" dirty="0" smtClean="0"/>
              <a:t>There are two ways to delete characters:</a:t>
            </a:r>
          </a:p>
          <a:p>
            <a:pPr lvl="1"/>
            <a:r>
              <a:rPr lang="en-US" b="1" dirty="0" smtClean="0"/>
              <a:t>Backspace key</a:t>
            </a:r>
            <a:r>
              <a:rPr lang="en-US" dirty="0" smtClean="0"/>
              <a:t>: Deletes the character to the left of the insertion point</a:t>
            </a:r>
          </a:p>
          <a:p>
            <a:pPr lvl="1"/>
            <a:r>
              <a:rPr lang="en-US" b="1" dirty="0" smtClean="0"/>
              <a:t>Delete key</a:t>
            </a:r>
            <a:r>
              <a:rPr lang="en-US" dirty="0" smtClean="0"/>
              <a:t>: Deletes the character to the right of the insertion point.</a:t>
            </a:r>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13</a:t>
            </a:fld>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3"/>
          <p:cNvSpPr>
            <a:spLocks noGrp="1" noChangeArrowheads="1"/>
          </p:cNvSpPr>
          <p:nvPr>
            <p:ph type="sldNum" sz="quarter" idx="10"/>
          </p:nvPr>
        </p:nvSpPr>
        <p:spPr>
          <a:noFill/>
        </p:spPr>
        <p:txBody>
          <a:bodyPr/>
          <a:lstStyle/>
          <a:p>
            <a:fld id="{1B1678BC-25CF-4AD5-8973-E719FFD8732E}" type="slidenum">
              <a:rPr lang="en-US" smtClean="0"/>
              <a:pPr/>
              <a:t>14</a:t>
            </a:fld>
            <a:endParaRPr lang="en-US" smtClean="0"/>
          </a:p>
        </p:txBody>
      </p:sp>
      <p:sp>
        <p:nvSpPr>
          <p:cNvPr id="3072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F75CB73-F4F7-431D-8A5A-6532F9B72067}" type="slidenum">
              <a:rPr lang="en-US" sz="2600" b="1">
                <a:solidFill>
                  <a:schemeClr val="bg1"/>
                </a:solidFill>
              </a:rPr>
              <a:pPr/>
              <a:t>14</a:t>
            </a:fld>
            <a:endParaRPr lang="en-US" sz="2600" b="1">
              <a:solidFill>
                <a:schemeClr val="bg1"/>
              </a:solidFill>
            </a:endParaRPr>
          </a:p>
        </p:txBody>
      </p:sp>
      <p:sp>
        <p:nvSpPr>
          <p:cNvPr id="30723" name="Title 1"/>
          <p:cNvSpPr>
            <a:spLocks noGrp="1"/>
          </p:cNvSpPr>
          <p:nvPr>
            <p:ph type="title"/>
          </p:nvPr>
        </p:nvSpPr>
        <p:spPr>
          <a:xfrm>
            <a:off x="762000" y="762000"/>
            <a:ext cx="8153400" cy="1143000"/>
          </a:xfrm>
        </p:spPr>
        <p:txBody>
          <a:bodyPr/>
          <a:lstStyle/>
          <a:p>
            <a:pPr eaLnBrk="1" hangingPunct="1"/>
            <a:r>
              <a:rPr lang="en-US" dirty="0" smtClean="0"/>
              <a:t>Saving a Document</a:t>
            </a:r>
          </a:p>
        </p:txBody>
      </p:sp>
      <p:sp>
        <p:nvSpPr>
          <p:cNvPr id="3072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41BF122E-EB2B-4DF4-AC6A-ABD6C1A66767}" type="slidenum">
              <a:rPr lang="en-US" sz="2600" b="1">
                <a:solidFill>
                  <a:schemeClr val="bg1"/>
                </a:solidFill>
              </a:rPr>
              <a:pPr/>
              <a:t>14</a:t>
            </a:fld>
            <a:endParaRPr lang="en-US" sz="2600" b="1">
              <a:solidFill>
                <a:schemeClr val="bg1"/>
              </a:solidFill>
            </a:endParaRPr>
          </a:p>
        </p:txBody>
      </p:sp>
      <p:sp>
        <p:nvSpPr>
          <p:cNvPr id="30725" name="Content Placeholder 8"/>
          <p:cNvSpPr>
            <a:spLocks noGrp="1"/>
          </p:cNvSpPr>
          <p:nvPr>
            <p:ph idx="1"/>
          </p:nvPr>
        </p:nvSpPr>
        <p:spPr>
          <a:xfrm>
            <a:off x="838200" y="2362200"/>
            <a:ext cx="8001000" cy="4267200"/>
          </a:xfrm>
        </p:spPr>
        <p:txBody>
          <a:bodyPr/>
          <a:lstStyle/>
          <a:p>
            <a:r>
              <a:rPr lang="en-US" dirty="0" smtClean="0"/>
              <a:t>To save a document for the first time:</a:t>
            </a:r>
          </a:p>
          <a:p>
            <a:pPr lvl="1"/>
            <a:r>
              <a:rPr lang="en-US" dirty="0" smtClean="0"/>
              <a:t>Click the Save button on the Quick Access Toolbar. </a:t>
            </a:r>
          </a:p>
          <a:p>
            <a:pPr lvl="1"/>
            <a:r>
              <a:rPr lang="en-US" dirty="0" smtClean="0"/>
              <a:t>Click the File tab, and then on the navigation bar, click the Save or Save As command</a:t>
            </a:r>
            <a:r>
              <a:rPr lang="en-US" sz="2800" dirty="0" smtClean="0"/>
              <a:t>.</a:t>
            </a:r>
          </a:p>
          <a:p>
            <a:r>
              <a:rPr lang="en-US" b="1" dirty="0" smtClean="0"/>
              <a:t>Save command</a:t>
            </a:r>
            <a:r>
              <a:rPr lang="en-US" dirty="0" smtClean="0"/>
              <a:t>: Copies over previous version</a:t>
            </a:r>
          </a:p>
          <a:p>
            <a:r>
              <a:rPr lang="en-US" b="1" dirty="0" smtClean="0"/>
              <a:t>Save As command</a:t>
            </a:r>
            <a:r>
              <a:rPr lang="en-US" dirty="0" smtClean="0"/>
              <a:t>: Used to save a document under a different name or location.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3"/>
          <p:cNvSpPr>
            <a:spLocks noGrp="1" noChangeArrowheads="1"/>
          </p:cNvSpPr>
          <p:nvPr>
            <p:ph type="sldNum" sz="quarter" idx="10"/>
          </p:nvPr>
        </p:nvSpPr>
        <p:spPr>
          <a:noFill/>
        </p:spPr>
        <p:txBody>
          <a:bodyPr/>
          <a:lstStyle/>
          <a:p>
            <a:fld id="{1B1678BC-25CF-4AD5-8973-E719FFD8732E}" type="slidenum">
              <a:rPr lang="en-US" smtClean="0"/>
              <a:pPr/>
              <a:t>15</a:t>
            </a:fld>
            <a:endParaRPr lang="en-US" smtClean="0"/>
          </a:p>
        </p:txBody>
      </p:sp>
      <p:sp>
        <p:nvSpPr>
          <p:cNvPr id="3072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F75CB73-F4F7-431D-8A5A-6532F9B72067}" type="slidenum">
              <a:rPr lang="en-US" sz="2600" b="1">
                <a:solidFill>
                  <a:schemeClr val="bg1"/>
                </a:solidFill>
              </a:rPr>
              <a:pPr/>
              <a:t>15</a:t>
            </a:fld>
            <a:endParaRPr lang="en-US" sz="2600" b="1">
              <a:solidFill>
                <a:schemeClr val="bg1"/>
              </a:solidFill>
            </a:endParaRPr>
          </a:p>
        </p:txBody>
      </p:sp>
      <p:sp>
        <p:nvSpPr>
          <p:cNvPr id="30723" name="Title 1"/>
          <p:cNvSpPr>
            <a:spLocks noGrp="1"/>
          </p:cNvSpPr>
          <p:nvPr>
            <p:ph type="title"/>
          </p:nvPr>
        </p:nvSpPr>
        <p:spPr>
          <a:xfrm>
            <a:off x="762000" y="762000"/>
            <a:ext cx="8153400" cy="1143000"/>
          </a:xfrm>
        </p:spPr>
        <p:txBody>
          <a:bodyPr/>
          <a:lstStyle/>
          <a:p>
            <a:pPr eaLnBrk="1" hangingPunct="1"/>
            <a:r>
              <a:rPr lang="en-US" dirty="0" smtClean="0"/>
              <a:t>Saving a Document (continued)</a:t>
            </a:r>
          </a:p>
        </p:txBody>
      </p:sp>
      <p:sp>
        <p:nvSpPr>
          <p:cNvPr id="3072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41BF122E-EB2B-4DF4-AC6A-ABD6C1A66767}" type="slidenum">
              <a:rPr lang="en-US" sz="2600" b="1">
                <a:solidFill>
                  <a:schemeClr val="bg1"/>
                </a:solidFill>
              </a:rPr>
              <a:pPr/>
              <a:t>15</a:t>
            </a:fld>
            <a:endParaRPr lang="en-US" sz="2600" b="1">
              <a:solidFill>
                <a:schemeClr val="bg1"/>
              </a:solidFill>
            </a:endParaRPr>
          </a:p>
        </p:txBody>
      </p:sp>
      <p:sp>
        <p:nvSpPr>
          <p:cNvPr id="30725" name="Content Placeholder 8"/>
          <p:cNvSpPr>
            <a:spLocks noGrp="1"/>
          </p:cNvSpPr>
          <p:nvPr>
            <p:ph idx="1"/>
          </p:nvPr>
        </p:nvSpPr>
        <p:spPr>
          <a:xfrm>
            <a:off x="838200" y="2362200"/>
            <a:ext cx="7693025" cy="990600"/>
          </a:xfrm>
        </p:spPr>
        <p:txBody>
          <a:bodyPr/>
          <a:lstStyle/>
          <a:p>
            <a:r>
              <a:rPr lang="en-US" sz="2200" dirty="0" smtClean="0"/>
              <a:t>Folders help you organize files.</a:t>
            </a:r>
          </a:p>
          <a:p>
            <a:r>
              <a:rPr lang="en-US" sz="2200" dirty="0" smtClean="0"/>
              <a:t>Create a new folder in the Save As dialog box.</a:t>
            </a:r>
          </a:p>
          <a:p>
            <a:endParaRPr lang="en-US" sz="2400" dirty="0" smtClean="0"/>
          </a:p>
          <a:p>
            <a:endParaRPr lang="en-US" sz="2400" dirty="0" smtClean="0"/>
          </a:p>
        </p:txBody>
      </p:sp>
      <p:sp>
        <p:nvSpPr>
          <p:cNvPr id="10" name="TextBox 9"/>
          <p:cNvSpPr txBox="1"/>
          <p:nvPr/>
        </p:nvSpPr>
        <p:spPr>
          <a:xfrm>
            <a:off x="2819400" y="6019800"/>
            <a:ext cx="4038600" cy="304800"/>
          </a:xfrm>
          <a:prstGeom prst="rect">
            <a:avLst/>
          </a:prstGeom>
          <a:noFill/>
        </p:spPr>
        <p:txBody>
          <a:bodyPr wrap="square" rtlCol="0">
            <a:spAutoFit/>
          </a:bodyPr>
          <a:lstStyle/>
          <a:p>
            <a:r>
              <a:rPr lang="en-US" sz="1400" dirty="0" smtClean="0"/>
              <a:t>Save As dialog box after creating a new folder</a:t>
            </a:r>
            <a:endParaRPr lang="en-US" sz="1400" dirty="0"/>
          </a:p>
        </p:txBody>
      </p:sp>
      <p:pic>
        <p:nvPicPr>
          <p:cNvPr id="2051" name="Picture 3"/>
          <p:cNvPicPr>
            <a:picLocks noChangeAspect="1" noChangeArrowheads="1"/>
          </p:cNvPicPr>
          <p:nvPr/>
        </p:nvPicPr>
        <p:blipFill>
          <a:blip r:embed="rId2"/>
          <a:srcRect/>
          <a:stretch>
            <a:fillRect/>
          </a:stretch>
        </p:blipFill>
        <p:spPr bwMode="auto">
          <a:xfrm>
            <a:off x="2057400" y="3200400"/>
            <a:ext cx="5148044" cy="287178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3"/>
          <p:cNvSpPr>
            <a:spLocks noGrp="1" noChangeArrowheads="1"/>
          </p:cNvSpPr>
          <p:nvPr>
            <p:ph type="sldNum" sz="quarter" idx="10"/>
          </p:nvPr>
        </p:nvSpPr>
        <p:spPr>
          <a:noFill/>
        </p:spPr>
        <p:txBody>
          <a:bodyPr/>
          <a:lstStyle/>
          <a:p>
            <a:fld id="{EDA04ED1-53A4-4BC4-883D-2208CD3505FF}" type="slidenum">
              <a:rPr lang="en-US" smtClean="0"/>
              <a:pPr/>
              <a:t>16</a:t>
            </a:fld>
            <a:endParaRPr lang="en-US" smtClean="0"/>
          </a:p>
        </p:txBody>
      </p:sp>
      <p:sp>
        <p:nvSpPr>
          <p:cNvPr id="3379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EFC10A4-7EE2-4133-A78B-C6E7F007CE7D}" type="slidenum">
              <a:rPr lang="en-US" sz="2600" b="1">
                <a:solidFill>
                  <a:schemeClr val="bg1"/>
                </a:solidFill>
              </a:rPr>
              <a:pPr/>
              <a:t>16</a:t>
            </a:fld>
            <a:endParaRPr lang="en-US" sz="2600" b="1">
              <a:solidFill>
                <a:schemeClr val="bg1"/>
              </a:solidFill>
            </a:endParaRPr>
          </a:p>
        </p:txBody>
      </p:sp>
      <p:sp>
        <p:nvSpPr>
          <p:cNvPr id="33795" name="Title 1"/>
          <p:cNvSpPr>
            <a:spLocks noGrp="1"/>
          </p:cNvSpPr>
          <p:nvPr>
            <p:ph type="title"/>
          </p:nvPr>
        </p:nvSpPr>
        <p:spPr>
          <a:xfrm>
            <a:off x="762000" y="762000"/>
            <a:ext cx="8153400" cy="1143000"/>
          </a:xfrm>
        </p:spPr>
        <p:txBody>
          <a:bodyPr/>
          <a:lstStyle/>
          <a:p>
            <a:pPr eaLnBrk="1" hangingPunct="1"/>
            <a:r>
              <a:rPr lang="en-US" dirty="0" smtClean="0"/>
              <a:t>Locating and Opening an Existing Document</a:t>
            </a:r>
          </a:p>
        </p:txBody>
      </p:sp>
      <p:sp>
        <p:nvSpPr>
          <p:cNvPr id="33796"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FE5FF902-CCDB-490C-ABCE-C6B3CC647ED1}" type="slidenum">
              <a:rPr lang="en-US" sz="2600" b="1">
                <a:solidFill>
                  <a:schemeClr val="bg1"/>
                </a:solidFill>
              </a:rPr>
              <a:pPr/>
              <a:t>16</a:t>
            </a:fld>
            <a:endParaRPr lang="en-US" sz="2600" b="1">
              <a:solidFill>
                <a:schemeClr val="bg1"/>
              </a:solidFill>
            </a:endParaRPr>
          </a:p>
        </p:txBody>
      </p:sp>
      <p:sp>
        <p:nvSpPr>
          <p:cNvPr id="33797" name="Content Placeholder 8"/>
          <p:cNvSpPr>
            <a:spLocks noGrp="1"/>
          </p:cNvSpPr>
          <p:nvPr>
            <p:ph idx="1"/>
          </p:nvPr>
        </p:nvSpPr>
        <p:spPr/>
        <p:txBody>
          <a:bodyPr/>
          <a:lstStyle/>
          <a:p>
            <a:r>
              <a:rPr lang="en-US" dirty="0" smtClean="0"/>
              <a:t>To open documents click the File tab, then on the navigation bar, click</a:t>
            </a:r>
          </a:p>
          <a:p>
            <a:pPr lvl="1"/>
            <a:r>
              <a:rPr lang="en-US" b="1" dirty="0" smtClean="0"/>
              <a:t>Open</a:t>
            </a:r>
            <a:r>
              <a:rPr lang="en-US" dirty="0" smtClean="0"/>
              <a:t> to open an existing document.  </a:t>
            </a:r>
          </a:p>
          <a:p>
            <a:pPr lvl="1"/>
            <a:r>
              <a:rPr lang="en-US" b="1" dirty="0" smtClean="0"/>
              <a:t>Recent</a:t>
            </a:r>
            <a:r>
              <a:rPr lang="en-US" dirty="0" smtClean="0"/>
              <a:t> to open a recent document.</a:t>
            </a:r>
          </a:p>
          <a:p>
            <a:pPr lvl="1"/>
            <a:r>
              <a:rPr lang="en-US" b="1" dirty="0" smtClean="0"/>
              <a:t>New</a:t>
            </a:r>
            <a:r>
              <a:rPr lang="en-US" dirty="0" smtClean="0"/>
              <a:t> to open a new, blank document.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3"/>
          <p:cNvSpPr>
            <a:spLocks noGrp="1" noChangeArrowheads="1"/>
          </p:cNvSpPr>
          <p:nvPr>
            <p:ph type="sldNum" sz="quarter" idx="10"/>
          </p:nvPr>
        </p:nvSpPr>
        <p:spPr>
          <a:noFill/>
        </p:spPr>
        <p:txBody>
          <a:bodyPr/>
          <a:lstStyle/>
          <a:p>
            <a:fld id="{168F9B41-6575-4FE5-9081-4A287F7AF354}" type="slidenum">
              <a:rPr lang="en-US" smtClean="0"/>
              <a:pPr/>
              <a:t>17</a:t>
            </a:fld>
            <a:endParaRPr lang="en-US" smtClean="0"/>
          </a:p>
        </p:txBody>
      </p:sp>
      <p:sp>
        <p:nvSpPr>
          <p:cNvPr id="3584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A9BBD7C7-85A2-4AC5-9D44-F5ED6D820BD1}" type="slidenum">
              <a:rPr lang="en-US" sz="2600" b="1">
                <a:solidFill>
                  <a:schemeClr val="bg1"/>
                </a:solidFill>
              </a:rPr>
              <a:pPr/>
              <a:t>17</a:t>
            </a:fld>
            <a:endParaRPr lang="en-US" sz="2600" b="1">
              <a:solidFill>
                <a:schemeClr val="bg1"/>
              </a:solidFill>
            </a:endParaRPr>
          </a:p>
        </p:txBody>
      </p:sp>
      <p:sp>
        <p:nvSpPr>
          <p:cNvPr id="35843" name="Title 1"/>
          <p:cNvSpPr>
            <a:spLocks noGrp="1"/>
          </p:cNvSpPr>
          <p:nvPr>
            <p:ph type="title"/>
          </p:nvPr>
        </p:nvSpPr>
        <p:spPr>
          <a:xfrm>
            <a:off x="762000" y="762000"/>
            <a:ext cx="8153400" cy="1143000"/>
          </a:xfrm>
        </p:spPr>
        <p:txBody>
          <a:bodyPr/>
          <a:lstStyle/>
          <a:p>
            <a:pPr eaLnBrk="1" hangingPunct="1"/>
            <a:r>
              <a:rPr lang="en-US" dirty="0" smtClean="0"/>
              <a:t>Zooming a Document</a:t>
            </a:r>
          </a:p>
        </p:txBody>
      </p:sp>
      <p:sp>
        <p:nvSpPr>
          <p:cNvPr id="3584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CB0B00-AC03-4D75-8860-F8902C7F0522}" type="slidenum">
              <a:rPr lang="en-US" sz="2600" b="1">
                <a:solidFill>
                  <a:schemeClr val="bg1"/>
                </a:solidFill>
              </a:rPr>
              <a:pPr/>
              <a:t>17</a:t>
            </a:fld>
            <a:endParaRPr lang="en-US" sz="2600" b="1">
              <a:solidFill>
                <a:schemeClr val="bg1"/>
              </a:solidFill>
            </a:endParaRPr>
          </a:p>
        </p:txBody>
      </p:sp>
      <p:sp>
        <p:nvSpPr>
          <p:cNvPr id="35845" name="Content Placeholder 8"/>
          <p:cNvSpPr>
            <a:spLocks noGrp="1"/>
          </p:cNvSpPr>
          <p:nvPr>
            <p:ph idx="1"/>
          </p:nvPr>
        </p:nvSpPr>
        <p:spPr/>
        <p:txBody>
          <a:bodyPr/>
          <a:lstStyle/>
          <a:p>
            <a:r>
              <a:rPr lang="en-US" dirty="0" smtClean="0"/>
              <a:t>You can use the Zoom feature to magnify and reduce your document on screen.</a:t>
            </a:r>
          </a:p>
          <a:p>
            <a:r>
              <a:rPr lang="en-US" dirty="0" smtClean="0"/>
              <a:t>A zoom percentage of 100% shows the document at its normal size. </a:t>
            </a:r>
          </a:p>
          <a:p>
            <a:r>
              <a:rPr lang="en-US" dirty="0" smtClean="0"/>
              <a:t>The easiest way to change the zoom percentage is to drag the Zoom slider at the bottom-right of the screen.</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3"/>
          <p:cNvSpPr>
            <a:spLocks noGrp="1" noChangeArrowheads="1"/>
          </p:cNvSpPr>
          <p:nvPr>
            <p:ph type="sldNum" sz="quarter" idx="10"/>
          </p:nvPr>
        </p:nvSpPr>
        <p:spPr>
          <a:noFill/>
        </p:spPr>
        <p:txBody>
          <a:bodyPr/>
          <a:lstStyle/>
          <a:p>
            <a:fld id="{2138E0EA-DB13-4F66-8187-EF77111635B9}" type="slidenum">
              <a:rPr lang="en-US" smtClean="0"/>
              <a:pPr/>
              <a:t>18</a:t>
            </a:fld>
            <a:endParaRPr lang="en-US" smtClean="0"/>
          </a:p>
        </p:txBody>
      </p:sp>
      <p:sp>
        <p:nvSpPr>
          <p:cNvPr id="4096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C114FF3C-1197-4C3A-A5EE-D2696169CBE4}" type="slidenum">
              <a:rPr lang="en-US" sz="2600" b="1">
                <a:solidFill>
                  <a:schemeClr val="bg1"/>
                </a:solidFill>
              </a:rPr>
              <a:pPr/>
              <a:t>18</a:t>
            </a:fld>
            <a:endParaRPr lang="en-US" sz="2600" b="1">
              <a:solidFill>
                <a:schemeClr val="bg1"/>
              </a:solidFill>
            </a:endParaRPr>
          </a:p>
        </p:txBody>
      </p:sp>
      <p:sp>
        <p:nvSpPr>
          <p:cNvPr id="40963" name="Title 1"/>
          <p:cNvSpPr>
            <a:spLocks noGrp="1"/>
          </p:cNvSpPr>
          <p:nvPr>
            <p:ph type="title"/>
          </p:nvPr>
        </p:nvSpPr>
        <p:spPr>
          <a:xfrm>
            <a:off x="762000" y="762000"/>
            <a:ext cx="8153400" cy="1143000"/>
          </a:xfrm>
        </p:spPr>
        <p:txBody>
          <a:bodyPr/>
          <a:lstStyle/>
          <a:p>
            <a:pPr eaLnBrk="1" hangingPunct="1"/>
            <a:r>
              <a:rPr lang="en-US" dirty="0" smtClean="0"/>
              <a:t>Switching to Full Screen Reading View</a:t>
            </a:r>
          </a:p>
        </p:txBody>
      </p:sp>
      <p:sp>
        <p:nvSpPr>
          <p:cNvPr id="4096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979371A1-9DC1-4587-89D4-5AFA96797067}" type="slidenum">
              <a:rPr lang="en-US" sz="2600" b="1">
                <a:solidFill>
                  <a:schemeClr val="bg1"/>
                </a:solidFill>
              </a:rPr>
              <a:pPr/>
              <a:t>18</a:t>
            </a:fld>
            <a:endParaRPr lang="en-US" sz="2600" b="1">
              <a:solidFill>
                <a:schemeClr val="bg1"/>
              </a:solidFill>
            </a:endParaRPr>
          </a:p>
        </p:txBody>
      </p:sp>
      <p:sp>
        <p:nvSpPr>
          <p:cNvPr id="40965" name="Content Placeholder 8"/>
          <p:cNvSpPr>
            <a:spLocks noGrp="1"/>
          </p:cNvSpPr>
          <p:nvPr>
            <p:ph idx="1"/>
          </p:nvPr>
        </p:nvSpPr>
        <p:spPr>
          <a:xfrm>
            <a:off x="838200" y="2362200"/>
            <a:ext cx="7467600" cy="3724275"/>
          </a:xfrm>
        </p:spPr>
        <p:txBody>
          <a:bodyPr/>
          <a:lstStyle/>
          <a:p>
            <a:r>
              <a:rPr lang="en-US" dirty="0" smtClean="0"/>
              <a:t>Full Screen Reading View removes the Ribbon and the status bar from the screen.</a:t>
            </a:r>
          </a:p>
          <a:p>
            <a:pPr lvl="1"/>
            <a:r>
              <a:rPr lang="en-US" dirty="0" smtClean="0"/>
              <a:t>The Ribbon is replaced by a small toolbar</a:t>
            </a:r>
          </a:p>
          <a:p>
            <a:r>
              <a:rPr lang="en-US" dirty="0" smtClean="0"/>
              <a:t>To use this view, click the View tab on the Ribbon, then in the Document Views group, click the Full Screen Reading button.</a:t>
            </a:r>
          </a:p>
          <a:p>
            <a:endParaRPr lang="en-US" sz="26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Switching to Full Screen Reading View (continued)</a:t>
            </a:r>
            <a:endParaRPr lang="en-US" dirty="0"/>
          </a:p>
        </p:txBody>
      </p:sp>
      <p:sp>
        <p:nvSpPr>
          <p:cNvPr id="3" name="Content Placeholder 2"/>
          <p:cNvSpPr>
            <a:spLocks noGrp="1"/>
          </p:cNvSpPr>
          <p:nvPr>
            <p:ph idx="1"/>
          </p:nvPr>
        </p:nvSpPr>
        <p:spPr/>
        <p:txBody>
          <a:bodyPr/>
          <a:lstStyle/>
          <a:p>
            <a:r>
              <a:rPr lang="en-US" sz="2200" dirty="0" smtClean="0"/>
              <a:t>Document in Full Screen Reading view</a:t>
            </a:r>
            <a:endParaRPr lang="en-US" sz="22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19</a:t>
            </a:fld>
            <a:endParaRPr lang="en-US" dirty="0"/>
          </a:p>
        </p:txBody>
      </p:sp>
      <p:pic>
        <p:nvPicPr>
          <p:cNvPr id="5" name="Picture 2"/>
          <p:cNvPicPr>
            <a:picLocks noChangeAspect="1" noChangeArrowheads="1"/>
          </p:cNvPicPr>
          <p:nvPr/>
        </p:nvPicPr>
        <p:blipFill>
          <a:blip r:embed="rId2"/>
          <a:srcRect/>
          <a:stretch>
            <a:fillRect/>
          </a:stretch>
        </p:blipFill>
        <p:spPr bwMode="auto">
          <a:xfrm>
            <a:off x="1600200" y="2743200"/>
            <a:ext cx="6371907" cy="357981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2</a:t>
            </a:fld>
            <a:endParaRPr lang="en-US"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2</a:t>
            </a:fld>
            <a:endParaRPr lang="en-US" sz="2600" b="1">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2</a:t>
            </a:fld>
            <a:endParaRPr lang="en-US" sz="2600" b="1">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a:t>
            </a:r>
          </a:p>
        </p:txBody>
      </p:sp>
      <p:sp>
        <p:nvSpPr>
          <p:cNvPr id="18437" name="Rectangle 3"/>
          <p:cNvSpPr>
            <a:spLocks noGrp="1" noChangeArrowheads="1"/>
          </p:cNvSpPr>
          <p:nvPr>
            <p:ph type="body" idx="1"/>
          </p:nvPr>
        </p:nvSpPr>
        <p:spPr/>
        <p:txBody>
          <a:bodyPr/>
          <a:lstStyle/>
          <a:p>
            <a:r>
              <a:rPr lang="en-US" dirty="0" smtClean="0"/>
              <a:t>Start Word and understand the ways to view your document.</a:t>
            </a:r>
          </a:p>
          <a:p>
            <a:r>
              <a:rPr lang="en-US" dirty="0" smtClean="0"/>
              <a:t>Enter text in a document and navigate a document.</a:t>
            </a:r>
          </a:p>
          <a:p>
            <a:r>
              <a:rPr lang="en-US" dirty="0" smtClean="0"/>
              <a:t>Use Backspace and Delete to correct errors.</a:t>
            </a:r>
          </a:p>
          <a:p>
            <a:r>
              <a:rPr lang="en-US" dirty="0" smtClean="0"/>
              <a:t>Save a document.</a:t>
            </a:r>
          </a:p>
          <a:p>
            <a:r>
              <a:rPr lang="en-US" dirty="0" smtClean="0"/>
              <a:t>Open an existing document.</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3"/>
          <p:cNvSpPr>
            <a:spLocks noGrp="1" noChangeArrowheads="1"/>
          </p:cNvSpPr>
          <p:nvPr>
            <p:ph type="sldNum" sz="quarter" idx="10"/>
          </p:nvPr>
        </p:nvSpPr>
        <p:spPr>
          <a:noFill/>
        </p:spPr>
        <p:txBody>
          <a:bodyPr/>
          <a:lstStyle/>
          <a:p>
            <a:fld id="{C1BFA5E2-5412-408B-A860-2DD5C77C975D}" type="slidenum">
              <a:rPr lang="en-US" smtClean="0"/>
              <a:pPr/>
              <a:t>20</a:t>
            </a:fld>
            <a:endParaRPr lang="en-US" smtClean="0"/>
          </a:p>
        </p:txBody>
      </p:sp>
      <p:sp>
        <p:nvSpPr>
          <p:cNvPr id="4198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A6EE96B-3B46-44E5-83AD-A1A37BDE41D8}" type="slidenum">
              <a:rPr lang="en-US" sz="2600" b="1">
                <a:solidFill>
                  <a:schemeClr val="bg1"/>
                </a:solidFill>
              </a:rPr>
              <a:pPr/>
              <a:t>20</a:t>
            </a:fld>
            <a:endParaRPr lang="en-US" sz="2600" b="1">
              <a:solidFill>
                <a:schemeClr val="bg1"/>
              </a:solidFill>
            </a:endParaRPr>
          </a:p>
        </p:txBody>
      </p:sp>
      <p:sp>
        <p:nvSpPr>
          <p:cNvPr id="41987" name="Title 1"/>
          <p:cNvSpPr>
            <a:spLocks noGrp="1"/>
          </p:cNvSpPr>
          <p:nvPr>
            <p:ph type="title"/>
          </p:nvPr>
        </p:nvSpPr>
        <p:spPr>
          <a:xfrm>
            <a:off x="762000" y="762000"/>
            <a:ext cx="8153400" cy="1143000"/>
          </a:xfrm>
        </p:spPr>
        <p:txBody>
          <a:bodyPr/>
          <a:lstStyle/>
          <a:p>
            <a:pPr eaLnBrk="1" hangingPunct="1"/>
            <a:r>
              <a:rPr lang="en-US" dirty="0" smtClean="0"/>
              <a:t>Selecting a Page Orientation</a:t>
            </a:r>
          </a:p>
        </p:txBody>
      </p:sp>
      <p:sp>
        <p:nvSpPr>
          <p:cNvPr id="41988"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0646F59-0263-4AB5-864A-9DC2F5593E9F}" type="slidenum">
              <a:rPr lang="en-US" sz="2600" b="1">
                <a:solidFill>
                  <a:schemeClr val="bg1"/>
                </a:solidFill>
              </a:rPr>
              <a:pPr/>
              <a:t>20</a:t>
            </a:fld>
            <a:endParaRPr lang="en-US" sz="2600" b="1">
              <a:solidFill>
                <a:schemeClr val="bg1"/>
              </a:solidFill>
            </a:endParaRPr>
          </a:p>
        </p:txBody>
      </p:sp>
      <p:sp>
        <p:nvSpPr>
          <p:cNvPr id="41989" name="Content Placeholder 8"/>
          <p:cNvSpPr>
            <a:spLocks noGrp="1"/>
          </p:cNvSpPr>
          <p:nvPr>
            <p:ph idx="1"/>
          </p:nvPr>
        </p:nvSpPr>
        <p:spPr>
          <a:xfrm>
            <a:off x="838200" y="2362200"/>
            <a:ext cx="7467600" cy="3724275"/>
          </a:xfrm>
        </p:spPr>
        <p:txBody>
          <a:bodyPr/>
          <a:lstStyle/>
          <a:p>
            <a:r>
              <a:rPr lang="en-US" dirty="0" smtClean="0"/>
              <a:t>Documents printed in </a:t>
            </a:r>
            <a:r>
              <a:rPr lang="en-US" b="1" dirty="0" smtClean="0"/>
              <a:t>portrait orientation</a:t>
            </a:r>
            <a:r>
              <a:rPr lang="en-US" dirty="0" smtClean="0"/>
              <a:t> are longer than they are wide.</a:t>
            </a:r>
          </a:p>
          <a:p>
            <a:r>
              <a:rPr lang="en-US" dirty="0" smtClean="0"/>
              <a:t>Documents printed in </a:t>
            </a:r>
            <a:r>
              <a:rPr lang="en-US" b="1" dirty="0" smtClean="0"/>
              <a:t>landscape orientation </a:t>
            </a:r>
            <a:r>
              <a:rPr lang="en-US" dirty="0" smtClean="0"/>
              <a:t>are wider than they are long</a:t>
            </a:r>
          </a:p>
          <a:p>
            <a:r>
              <a:rPr lang="en-US" dirty="0" smtClean="0"/>
              <a:t>By default, Word is set to print pages in portrait orientation.</a:t>
            </a:r>
          </a:p>
          <a:p>
            <a:pPr>
              <a:buNone/>
            </a:pPr>
            <a:endParaRPr 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3"/>
          <p:cNvSpPr>
            <a:spLocks noGrp="1" noChangeArrowheads="1"/>
          </p:cNvSpPr>
          <p:nvPr>
            <p:ph type="sldNum" sz="quarter" idx="10"/>
          </p:nvPr>
        </p:nvSpPr>
        <p:spPr>
          <a:noFill/>
        </p:spPr>
        <p:txBody>
          <a:bodyPr/>
          <a:lstStyle/>
          <a:p>
            <a:fld id="{347FB491-8681-4597-A719-B8ABC4D46342}" type="slidenum">
              <a:rPr lang="en-US" smtClean="0"/>
              <a:pPr/>
              <a:t>21</a:t>
            </a:fld>
            <a:endParaRPr lang="en-US" smtClean="0"/>
          </a:p>
        </p:txBody>
      </p:sp>
      <p:sp>
        <p:nvSpPr>
          <p:cNvPr id="440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29173BD-C574-4E28-BEF2-7E66020F6BCD}" type="slidenum">
              <a:rPr lang="en-US" sz="2600" b="1">
                <a:solidFill>
                  <a:schemeClr val="bg1"/>
                </a:solidFill>
              </a:rPr>
              <a:pPr/>
              <a:t>21</a:t>
            </a:fld>
            <a:endParaRPr lang="en-US" sz="2600" b="1">
              <a:solidFill>
                <a:schemeClr val="bg1"/>
              </a:solidFill>
            </a:endParaRPr>
          </a:p>
        </p:txBody>
      </p:sp>
      <p:sp>
        <p:nvSpPr>
          <p:cNvPr id="44035" name="Title 1"/>
          <p:cNvSpPr>
            <a:spLocks noGrp="1"/>
          </p:cNvSpPr>
          <p:nvPr>
            <p:ph type="title"/>
          </p:nvPr>
        </p:nvSpPr>
        <p:spPr>
          <a:xfrm>
            <a:off x="762000" y="762000"/>
            <a:ext cx="8153400" cy="1143000"/>
          </a:xfrm>
        </p:spPr>
        <p:txBody>
          <a:bodyPr/>
          <a:lstStyle/>
          <a:p>
            <a:pPr eaLnBrk="1" hangingPunct="1"/>
            <a:r>
              <a:rPr lang="en-US" dirty="0" smtClean="0"/>
              <a:t>Previewing and Printing a Document</a:t>
            </a:r>
          </a:p>
        </p:txBody>
      </p:sp>
      <p:sp>
        <p:nvSpPr>
          <p:cNvPr id="44036"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204B93E6-1B8A-4F86-93CD-92D7440DDC63}" type="slidenum">
              <a:rPr lang="en-US" sz="2600" b="1">
                <a:solidFill>
                  <a:schemeClr val="bg1"/>
                </a:solidFill>
              </a:rPr>
              <a:pPr/>
              <a:t>21</a:t>
            </a:fld>
            <a:endParaRPr lang="en-US" sz="2600" b="1">
              <a:solidFill>
                <a:schemeClr val="bg1"/>
              </a:solidFill>
            </a:endParaRPr>
          </a:p>
        </p:txBody>
      </p:sp>
      <p:sp>
        <p:nvSpPr>
          <p:cNvPr id="44037" name="Content Placeholder 6"/>
          <p:cNvSpPr>
            <a:spLocks noGrp="1"/>
          </p:cNvSpPr>
          <p:nvPr>
            <p:ph idx="1"/>
          </p:nvPr>
        </p:nvSpPr>
        <p:spPr/>
        <p:txBody>
          <a:bodyPr/>
          <a:lstStyle/>
          <a:p>
            <a:r>
              <a:rPr lang="en-US" dirty="0" smtClean="0"/>
              <a:t>Use the Print tab in Backstage view to preview a document before printing.</a:t>
            </a:r>
          </a:p>
          <a:p>
            <a:r>
              <a:rPr lang="en-US" dirty="0" smtClean="0"/>
              <a:t>Use the Print tab to change print settings.</a:t>
            </a:r>
          </a:p>
          <a:p>
            <a:r>
              <a:rPr lang="en-US" dirty="0" smtClean="0"/>
              <a:t>To print a document, click the Print button in the center pane on the Print tab in Backstage view.</a:t>
            </a:r>
          </a:p>
          <a:p>
            <a:endParaRPr lang="en-US"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3"/>
          <p:cNvSpPr>
            <a:spLocks noGrp="1" noChangeArrowheads="1"/>
          </p:cNvSpPr>
          <p:nvPr>
            <p:ph type="sldNum" sz="quarter" idx="10"/>
          </p:nvPr>
        </p:nvSpPr>
        <p:spPr>
          <a:noFill/>
        </p:spPr>
        <p:txBody>
          <a:bodyPr/>
          <a:lstStyle/>
          <a:p>
            <a:fld id="{347FB491-8681-4597-A719-B8ABC4D46342}" type="slidenum">
              <a:rPr lang="en-US" smtClean="0"/>
              <a:pPr/>
              <a:t>22</a:t>
            </a:fld>
            <a:endParaRPr lang="en-US" smtClean="0"/>
          </a:p>
        </p:txBody>
      </p:sp>
      <p:sp>
        <p:nvSpPr>
          <p:cNvPr id="440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29173BD-C574-4E28-BEF2-7E66020F6BCD}" type="slidenum">
              <a:rPr lang="en-US" sz="2600" b="1">
                <a:solidFill>
                  <a:schemeClr val="bg1"/>
                </a:solidFill>
              </a:rPr>
              <a:pPr/>
              <a:t>22</a:t>
            </a:fld>
            <a:endParaRPr lang="en-US" sz="2600" b="1">
              <a:solidFill>
                <a:schemeClr val="bg1"/>
              </a:solidFill>
            </a:endParaRPr>
          </a:p>
        </p:txBody>
      </p:sp>
      <p:sp>
        <p:nvSpPr>
          <p:cNvPr id="44035" name="Title 1"/>
          <p:cNvSpPr>
            <a:spLocks noGrp="1"/>
          </p:cNvSpPr>
          <p:nvPr>
            <p:ph type="title"/>
          </p:nvPr>
        </p:nvSpPr>
        <p:spPr>
          <a:xfrm>
            <a:off x="762000" y="762000"/>
            <a:ext cx="8153400" cy="1143000"/>
          </a:xfrm>
        </p:spPr>
        <p:txBody>
          <a:bodyPr/>
          <a:lstStyle/>
          <a:p>
            <a:pPr eaLnBrk="1" hangingPunct="1"/>
            <a:r>
              <a:rPr lang="en-US" dirty="0" smtClean="0"/>
              <a:t>Exiting Word</a:t>
            </a:r>
          </a:p>
        </p:txBody>
      </p:sp>
      <p:sp>
        <p:nvSpPr>
          <p:cNvPr id="44036"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204B93E6-1B8A-4F86-93CD-92D7440DDC63}" type="slidenum">
              <a:rPr lang="en-US" sz="2600" b="1">
                <a:solidFill>
                  <a:schemeClr val="bg1"/>
                </a:solidFill>
              </a:rPr>
              <a:pPr/>
              <a:t>22</a:t>
            </a:fld>
            <a:endParaRPr lang="en-US" sz="2600" b="1">
              <a:solidFill>
                <a:schemeClr val="bg1"/>
              </a:solidFill>
            </a:endParaRPr>
          </a:p>
        </p:txBody>
      </p:sp>
      <p:sp>
        <p:nvSpPr>
          <p:cNvPr id="44037" name="Content Placeholder 6"/>
          <p:cNvSpPr>
            <a:spLocks noGrp="1"/>
          </p:cNvSpPr>
          <p:nvPr>
            <p:ph idx="1"/>
          </p:nvPr>
        </p:nvSpPr>
        <p:spPr/>
        <p:txBody>
          <a:bodyPr/>
          <a:lstStyle/>
          <a:p>
            <a:r>
              <a:rPr lang="en-US" dirty="0" smtClean="0"/>
              <a:t>To close the document without exiting Word, click the File tab, and then on the navigation bar, click the Close command. </a:t>
            </a:r>
          </a:p>
          <a:p>
            <a:r>
              <a:rPr lang="en-US" dirty="0" smtClean="0"/>
              <a:t>To exit Word, click the Close button in the upper-right corner of the document window.</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3"/>
          <p:cNvSpPr>
            <a:spLocks noGrp="1" noChangeArrowheads="1"/>
          </p:cNvSpPr>
          <p:nvPr>
            <p:ph type="sldNum" sz="quarter" idx="10"/>
          </p:nvPr>
        </p:nvSpPr>
        <p:spPr>
          <a:noFill/>
        </p:spPr>
        <p:txBody>
          <a:bodyPr/>
          <a:lstStyle/>
          <a:p>
            <a:fld id="{46347838-409C-4CC9-B7EB-11B29370A80F}" type="slidenum">
              <a:rPr lang="en-US" smtClean="0"/>
              <a:pPr/>
              <a:t>23</a:t>
            </a:fld>
            <a:endParaRPr lang="en-US" smtClean="0"/>
          </a:p>
        </p:txBody>
      </p:sp>
      <p:sp>
        <p:nvSpPr>
          <p:cNvPr id="4505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B6EBE8-77DC-44A2-9AA0-4BD6268A5E52}" type="slidenum">
              <a:rPr lang="en-US" sz="2600" b="1">
                <a:solidFill>
                  <a:schemeClr val="bg1"/>
                </a:solidFill>
              </a:rPr>
              <a:pPr/>
              <a:t>23</a:t>
            </a:fld>
            <a:endParaRPr lang="en-US" sz="2600" b="1">
              <a:solidFill>
                <a:schemeClr val="bg1"/>
              </a:solidFill>
            </a:endParaRPr>
          </a:p>
        </p:txBody>
      </p:sp>
      <p:sp>
        <p:nvSpPr>
          <p:cNvPr id="45059" name="Title 1"/>
          <p:cNvSpPr>
            <a:spLocks noGrp="1"/>
          </p:cNvSpPr>
          <p:nvPr>
            <p:ph type="title"/>
          </p:nvPr>
        </p:nvSpPr>
        <p:spPr/>
        <p:txBody>
          <a:bodyPr/>
          <a:lstStyle/>
          <a:p>
            <a:pPr eaLnBrk="1" hangingPunct="1"/>
            <a:r>
              <a:rPr lang="en-US" dirty="0" smtClean="0"/>
              <a:t>Summary</a:t>
            </a:r>
          </a:p>
        </p:txBody>
      </p:sp>
      <p:sp>
        <p:nvSpPr>
          <p:cNvPr id="45060" name="Content Placeholder 2"/>
          <p:cNvSpPr>
            <a:spLocks noGrp="1"/>
          </p:cNvSpPr>
          <p:nvPr>
            <p:ph idx="1"/>
          </p:nvPr>
        </p:nvSpPr>
        <p:spPr/>
        <p:txBody>
          <a:bodyPr/>
          <a:lstStyle/>
          <a:p>
            <a:pPr eaLnBrk="1" hangingPunct="1">
              <a:buFont typeface="Wingdings" pitchFamily="2" charset="2"/>
              <a:buNone/>
            </a:pPr>
            <a:r>
              <a:rPr lang="en-US" sz="2400" dirty="0" smtClean="0"/>
              <a:t>In this lesson, you learned:</a:t>
            </a:r>
          </a:p>
          <a:p>
            <a:r>
              <a:rPr lang="en-US" sz="2400" dirty="0" smtClean="0"/>
              <a:t>You can view the document screen in Print Layout view, Full Screen Reading view, Web Layout view, Outline view, and Draft view. The key elements of the screen in Print Layout view are the Ribbon, Quick Access Toolbar, insertion point, status bar, view buttons, and Zoom slider.</a:t>
            </a:r>
          </a:p>
          <a:p>
            <a:r>
              <a:rPr lang="en-US" sz="2400" dirty="0" smtClean="0"/>
              <a:t>When text is entered, the word wrap feature automatically wraps words to the next line if they will not fit on the current line.</a:t>
            </a:r>
          </a:p>
        </p:txBody>
      </p:sp>
      <p:sp>
        <p:nvSpPr>
          <p:cNvPr id="4506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0161F166-B890-4A99-AAC8-00D1071B0725}" type="slidenum">
              <a:rPr lang="en-US" sz="2600" b="1">
                <a:solidFill>
                  <a:schemeClr val="bg1"/>
                </a:solidFill>
              </a:rPr>
              <a:pPr/>
              <a:t>23</a:t>
            </a:fld>
            <a:endParaRPr lang="en-US" sz="2600" b="1">
              <a:solidFill>
                <a:schemeClr val="bg1"/>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24</a:t>
            </a:fld>
            <a:endParaRPr lang="en-US"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24</a:t>
            </a:fld>
            <a:endParaRPr lang="en-US" sz="2600" b="1">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p:txBody>
          <a:bodyPr/>
          <a:lstStyle/>
          <a:p>
            <a:r>
              <a:rPr lang="en-US" sz="2200" dirty="0" smtClean="0"/>
              <a:t>When corrections or additions need to be made, you can place the insertion point anywhere within a document using the mouse or keyboard, and then delete text using Backspace and Delete.</a:t>
            </a:r>
          </a:p>
          <a:p>
            <a:r>
              <a:rPr lang="en-US" sz="2200" dirty="0" smtClean="0"/>
              <a:t>When you save a document for the first time, the Save As dialog box opens. This is where you name your file and choose a location in which to save it. After you have saved a document the first time, you use the Save command to save your changes in the document or use the Save As command to save it with a different file name or to a new location</a:t>
            </a:r>
            <a:r>
              <a:rPr lang="en-US" sz="2400" dirty="0" smtClean="0"/>
              <a:t>.</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24</a:t>
            </a:fld>
            <a:endParaRPr lang="en-US" sz="2600" b="1">
              <a:solidFill>
                <a:schemeClr val="bg1"/>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3"/>
          <p:cNvSpPr>
            <a:spLocks noGrp="1" noChangeArrowheads="1"/>
          </p:cNvSpPr>
          <p:nvPr>
            <p:ph type="sldNum" sz="quarter" idx="10"/>
          </p:nvPr>
        </p:nvSpPr>
        <p:spPr>
          <a:noFill/>
        </p:spPr>
        <p:txBody>
          <a:bodyPr/>
          <a:lstStyle/>
          <a:p>
            <a:fld id="{B569F874-E4FC-49EE-A351-20C9C9413B32}" type="slidenum">
              <a:rPr lang="en-US" smtClean="0"/>
              <a:pPr/>
              <a:t>25</a:t>
            </a:fld>
            <a:endParaRPr lang="en-US" smtClean="0"/>
          </a:p>
        </p:txBody>
      </p:sp>
      <p:sp>
        <p:nvSpPr>
          <p:cNvPr id="471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F2D528CA-5943-4844-85C9-C1057CEDD581}" type="slidenum">
              <a:rPr lang="en-US" sz="2600" b="1">
                <a:solidFill>
                  <a:schemeClr val="bg1"/>
                </a:solidFill>
              </a:rPr>
              <a:pPr/>
              <a:t>25</a:t>
            </a:fld>
            <a:endParaRPr lang="en-US" sz="2600" b="1">
              <a:solidFill>
                <a:schemeClr val="bg1"/>
              </a:solidFill>
            </a:endParaRPr>
          </a:p>
        </p:txBody>
      </p:sp>
      <p:sp>
        <p:nvSpPr>
          <p:cNvPr id="47107" name="Title 1"/>
          <p:cNvSpPr>
            <a:spLocks noGrp="1"/>
          </p:cNvSpPr>
          <p:nvPr>
            <p:ph type="title"/>
          </p:nvPr>
        </p:nvSpPr>
        <p:spPr/>
        <p:txBody>
          <a:bodyPr/>
          <a:lstStyle/>
          <a:p>
            <a:pPr eaLnBrk="1" hangingPunct="1"/>
            <a:r>
              <a:rPr lang="en-US" dirty="0" smtClean="0"/>
              <a:t>Summary (continued)</a:t>
            </a:r>
          </a:p>
        </p:txBody>
      </p:sp>
      <p:sp>
        <p:nvSpPr>
          <p:cNvPr id="47108" name="Content Placeholder 2"/>
          <p:cNvSpPr>
            <a:spLocks noGrp="1"/>
          </p:cNvSpPr>
          <p:nvPr>
            <p:ph idx="1"/>
          </p:nvPr>
        </p:nvSpPr>
        <p:spPr/>
        <p:txBody>
          <a:bodyPr/>
          <a:lstStyle/>
          <a:p>
            <a:r>
              <a:rPr lang="en-US" sz="2400" dirty="0" smtClean="0"/>
              <a:t>You can create new folders for storing documents in the Save As dialog box.</a:t>
            </a:r>
          </a:p>
          <a:p>
            <a:r>
              <a:rPr lang="en-US" sz="2400" dirty="0" smtClean="0"/>
              <a:t>You can locate and open an existing document using the Open dialog box.</a:t>
            </a:r>
          </a:p>
          <a:p>
            <a:r>
              <a:rPr lang="en-US" sz="2400" dirty="0" smtClean="0"/>
              <a:t>You can use the Zoom slider to magnify or reduce the size of your document on the screen.</a:t>
            </a:r>
          </a:p>
          <a:p>
            <a:r>
              <a:rPr lang="en-US" sz="2400" dirty="0" smtClean="0"/>
              <a:t>Full Screen Reading view makes it easier to view the entire document on the screen by removing the Ribbon and status bar and displaying only the text, not the layout, of the document.</a:t>
            </a:r>
          </a:p>
        </p:txBody>
      </p:sp>
      <p:sp>
        <p:nvSpPr>
          <p:cNvPr id="47109"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6A232F6-EBC3-41E4-AA4E-77D830A30A31}" type="slidenum">
              <a:rPr lang="en-US" sz="2600" b="1">
                <a:solidFill>
                  <a:schemeClr val="bg1"/>
                </a:solidFill>
              </a:rPr>
              <a:pPr/>
              <a:t>25</a:t>
            </a:fld>
            <a:endParaRPr lang="en-US" sz="2600" b="1">
              <a:solidFill>
                <a:schemeClr val="bg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(continued)</a:t>
            </a:r>
            <a:endParaRPr lang="en-US" dirty="0"/>
          </a:p>
        </p:txBody>
      </p:sp>
      <p:sp>
        <p:nvSpPr>
          <p:cNvPr id="3" name="Content Placeholder 2"/>
          <p:cNvSpPr>
            <a:spLocks noGrp="1"/>
          </p:cNvSpPr>
          <p:nvPr>
            <p:ph idx="1"/>
          </p:nvPr>
        </p:nvSpPr>
        <p:spPr/>
        <p:txBody>
          <a:bodyPr/>
          <a:lstStyle/>
          <a:p>
            <a:r>
              <a:rPr lang="en-US" dirty="0" smtClean="0"/>
              <a:t>You can use the Orientation command to change the page orientation to portrait orientation or landscape orientation.</a:t>
            </a:r>
          </a:p>
          <a:p>
            <a:r>
              <a:rPr lang="en-US" dirty="0" smtClean="0"/>
              <a:t>You can preview and print a document by using the Print tab in Backstage view.</a:t>
            </a:r>
            <a:endParaRPr lang="en-US"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26</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3</a:t>
            </a:fld>
            <a:endParaRPr lang="en-US"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3</a:t>
            </a:fld>
            <a:endParaRPr lang="en-US" sz="2600" b="1">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3</a:t>
            </a:fld>
            <a:endParaRPr lang="en-US" sz="2600" b="1">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 (continued)</a:t>
            </a:r>
          </a:p>
        </p:txBody>
      </p:sp>
      <p:sp>
        <p:nvSpPr>
          <p:cNvPr id="18437" name="Rectangle 3"/>
          <p:cNvSpPr>
            <a:spLocks noGrp="1" noChangeArrowheads="1"/>
          </p:cNvSpPr>
          <p:nvPr>
            <p:ph type="body" idx="1"/>
          </p:nvPr>
        </p:nvSpPr>
        <p:spPr/>
        <p:txBody>
          <a:bodyPr/>
          <a:lstStyle/>
          <a:p>
            <a:r>
              <a:rPr lang="en-US" dirty="0" smtClean="0"/>
              <a:t>Use Full Screen Reading view.</a:t>
            </a:r>
          </a:p>
          <a:p>
            <a:r>
              <a:rPr lang="en-US" dirty="0" smtClean="0"/>
              <a:t>Change the page orientation of a document. Preview and print a document.</a:t>
            </a:r>
          </a:p>
          <a:p>
            <a:r>
              <a:rPr lang="en-US" dirty="0" smtClean="0"/>
              <a:t>Exit Word.</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3"/>
          <p:cNvSpPr>
            <a:spLocks noGrp="1" noChangeArrowheads="1"/>
          </p:cNvSpPr>
          <p:nvPr>
            <p:ph type="sldNum" sz="quarter" idx="10"/>
          </p:nvPr>
        </p:nvSpPr>
        <p:spPr>
          <a:noFill/>
        </p:spPr>
        <p:txBody>
          <a:bodyPr/>
          <a:lstStyle/>
          <a:p>
            <a:fld id="{85A9ED91-E44E-43B6-83E5-9CBE21A193A1}" type="slidenum">
              <a:rPr lang="en-US" smtClean="0"/>
              <a:pPr/>
              <a:t>4</a:t>
            </a:fld>
            <a:endParaRPr lang="en-US" smtClean="0"/>
          </a:p>
        </p:txBody>
      </p:sp>
      <p:sp>
        <p:nvSpPr>
          <p:cNvPr id="204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5E4295C-6A7A-4F8A-900C-5083E3DEE8A0}" type="slidenum">
              <a:rPr lang="en-US" sz="2600" b="1">
                <a:solidFill>
                  <a:schemeClr val="bg1"/>
                </a:solidFill>
              </a:rPr>
              <a:pPr/>
              <a:t>4</a:t>
            </a:fld>
            <a:endParaRPr lang="en-US" sz="2600" b="1">
              <a:solidFill>
                <a:schemeClr val="bg1"/>
              </a:solidFill>
            </a:endParaRPr>
          </a:p>
        </p:txBody>
      </p:sp>
      <p:sp>
        <p:nvSpPr>
          <p:cNvPr id="20483" name="Slide Number Placeholder 6"/>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210148C-BE59-462F-9197-79A8B0853633}" type="slidenum">
              <a:rPr lang="en-US" sz="2600" b="1">
                <a:solidFill>
                  <a:schemeClr val="bg1"/>
                </a:solidFill>
              </a:rPr>
              <a:pPr/>
              <a:t>4</a:t>
            </a:fld>
            <a:endParaRPr lang="en-US" sz="2600" b="1">
              <a:solidFill>
                <a:schemeClr val="bg1"/>
              </a:solidFill>
            </a:endParaRPr>
          </a:p>
        </p:txBody>
      </p:sp>
      <p:sp>
        <p:nvSpPr>
          <p:cNvPr id="20484" name="AutoShape 2"/>
          <p:cNvSpPr>
            <a:spLocks noGrp="1" noChangeArrowheads="1"/>
          </p:cNvSpPr>
          <p:nvPr>
            <p:ph type="title"/>
          </p:nvPr>
        </p:nvSpPr>
        <p:spPr/>
        <p:txBody>
          <a:bodyPr/>
          <a:lstStyle/>
          <a:p>
            <a:pPr eaLnBrk="1" hangingPunct="1"/>
            <a:r>
              <a:rPr lang="en-US" dirty="0" smtClean="0"/>
              <a:t>Vocabulary</a:t>
            </a:r>
          </a:p>
        </p:txBody>
      </p:sp>
      <p:sp>
        <p:nvSpPr>
          <p:cNvPr id="20485" name="Rectangle 3"/>
          <p:cNvSpPr>
            <a:spLocks noGrp="1" noChangeArrowheads="1"/>
          </p:cNvSpPr>
          <p:nvPr>
            <p:ph type="body" sz="half" idx="1"/>
          </p:nvPr>
        </p:nvSpPr>
        <p:spPr>
          <a:xfrm>
            <a:off x="838200" y="2362200"/>
            <a:ext cx="3810000" cy="3886200"/>
          </a:xfrm>
        </p:spPr>
        <p:txBody>
          <a:bodyPr/>
          <a:lstStyle/>
          <a:p>
            <a:r>
              <a:rPr lang="en-US" sz="2400" dirty="0" smtClean="0"/>
              <a:t>Draft view</a:t>
            </a:r>
          </a:p>
          <a:p>
            <a:r>
              <a:rPr lang="en-US" sz="2400" dirty="0" smtClean="0"/>
              <a:t>Full Screen Reading view</a:t>
            </a:r>
          </a:p>
          <a:p>
            <a:r>
              <a:rPr lang="en-US" sz="2400" dirty="0" smtClean="0"/>
              <a:t>insertion point</a:t>
            </a:r>
          </a:p>
          <a:p>
            <a:r>
              <a:rPr lang="en-US" sz="2400" dirty="0" smtClean="0"/>
              <a:t>landscape orientation</a:t>
            </a:r>
          </a:p>
          <a:p>
            <a:r>
              <a:rPr lang="en-US" sz="2400" dirty="0" smtClean="0"/>
              <a:t>Outline view</a:t>
            </a:r>
          </a:p>
          <a:p>
            <a:r>
              <a:rPr lang="en-US" sz="2400" dirty="0" smtClean="0"/>
              <a:t>portrait orientation </a:t>
            </a:r>
          </a:p>
          <a:p>
            <a:r>
              <a:rPr lang="en-US" sz="2400" dirty="0" smtClean="0"/>
              <a:t>Print Layout view</a:t>
            </a:r>
          </a:p>
          <a:p>
            <a:r>
              <a:rPr lang="en-US" sz="2400" dirty="0" smtClean="0"/>
              <a:t>Quick Access Toolbar</a:t>
            </a:r>
          </a:p>
          <a:p>
            <a:endParaRPr lang="en-US" dirty="0" smtClean="0"/>
          </a:p>
        </p:txBody>
      </p:sp>
      <p:sp>
        <p:nvSpPr>
          <p:cNvPr id="20486" name="Rectangle 4"/>
          <p:cNvSpPr>
            <a:spLocks noGrp="1" noChangeArrowheads="1"/>
          </p:cNvSpPr>
          <p:nvPr>
            <p:ph type="body" sz="half" idx="2"/>
          </p:nvPr>
        </p:nvSpPr>
        <p:spPr>
          <a:xfrm>
            <a:off x="4800599" y="2362200"/>
            <a:ext cx="3730625" cy="3962400"/>
          </a:xfrm>
        </p:spPr>
        <p:txBody>
          <a:bodyPr/>
          <a:lstStyle/>
          <a:p>
            <a:r>
              <a:rPr lang="en-US" sz="2400" dirty="0" smtClean="0"/>
              <a:t>Ribbon</a:t>
            </a:r>
          </a:p>
          <a:p>
            <a:pPr eaLnBrk="1" hangingPunct="1"/>
            <a:r>
              <a:rPr lang="en-US" sz="2400" dirty="0" smtClean="0"/>
              <a:t>status bar</a:t>
            </a:r>
          </a:p>
          <a:p>
            <a:pPr eaLnBrk="1" hangingPunct="1"/>
            <a:r>
              <a:rPr lang="en-US" sz="2400" dirty="0" smtClean="0"/>
              <a:t>Toolbar</a:t>
            </a:r>
          </a:p>
          <a:p>
            <a:pPr eaLnBrk="1" hangingPunct="1"/>
            <a:r>
              <a:rPr lang="en-US" sz="2400" dirty="0" smtClean="0"/>
              <a:t>view buttons</a:t>
            </a:r>
          </a:p>
          <a:p>
            <a:pPr eaLnBrk="1" hangingPunct="1"/>
            <a:r>
              <a:rPr lang="en-US" sz="2400" dirty="0" smtClean="0"/>
              <a:t>Web Layout view</a:t>
            </a:r>
          </a:p>
          <a:p>
            <a:r>
              <a:rPr lang="en-US" sz="2400" dirty="0" smtClean="0"/>
              <a:t>word processing</a:t>
            </a:r>
          </a:p>
          <a:p>
            <a:r>
              <a:rPr lang="en-US" sz="2400" dirty="0" smtClean="0"/>
              <a:t>word wrap</a:t>
            </a:r>
          </a:p>
          <a:p>
            <a:r>
              <a:rPr lang="en-US" sz="2400" dirty="0" smtClean="0"/>
              <a:t>Zoom</a:t>
            </a:r>
          </a:p>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5</a:t>
            </a:fld>
            <a:endParaRPr lang="en-US"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5</a:t>
            </a:fld>
            <a:endParaRPr lang="en-US" sz="2600" b="1">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5</a:t>
            </a:fld>
            <a:endParaRPr lang="en-US" sz="2600" b="1">
              <a:solidFill>
                <a:schemeClr val="bg1"/>
              </a:solidFill>
            </a:endParaRPr>
          </a:p>
        </p:txBody>
      </p:sp>
      <p:sp>
        <p:nvSpPr>
          <p:cNvPr id="21508" name="AutoShape 2"/>
          <p:cNvSpPr>
            <a:spLocks noGrp="1" noChangeArrowheads="1"/>
          </p:cNvSpPr>
          <p:nvPr>
            <p:ph type="title"/>
          </p:nvPr>
        </p:nvSpPr>
        <p:spPr>
          <a:xfrm>
            <a:off x="762000" y="762000"/>
            <a:ext cx="8534400" cy="1143000"/>
          </a:xfrm>
        </p:spPr>
        <p:txBody>
          <a:bodyPr/>
          <a:lstStyle/>
          <a:p>
            <a:pPr eaLnBrk="1" hangingPunct="1"/>
            <a:r>
              <a:rPr lang="en-US" dirty="0" smtClean="0"/>
              <a:t>Introduction to Word Processing</a:t>
            </a:r>
          </a:p>
        </p:txBody>
      </p:sp>
      <p:sp>
        <p:nvSpPr>
          <p:cNvPr id="21509" name="Rectangle 3"/>
          <p:cNvSpPr>
            <a:spLocks noGrp="1" noChangeArrowheads="1"/>
          </p:cNvSpPr>
          <p:nvPr>
            <p:ph type="body" idx="1"/>
          </p:nvPr>
        </p:nvSpPr>
        <p:spPr>
          <a:xfrm>
            <a:off x="838200" y="2362200"/>
            <a:ext cx="7693025" cy="3962400"/>
          </a:xfrm>
        </p:spPr>
        <p:txBody>
          <a:bodyPr/>
          <a:lstStyle/>
          <a:p>
            <a:r>
              <a:rPr lang="en-US" dirty="0" smtClean="0"/>
              <a:t>Word processing is the use of computer software to enter and edit text.</a:t>
            </a:r>
          </a:p>
          <a:p>
            <a:r>
              <a:rPr lang="en-US" dirty="0" smtClean="0"/>
              <a:t>You can easily create and edit documents, such as:</a:t>
            </a:r>
          </a:p>
          <a:p>
            <a:pPr lvl="1"/>
            <a:r>
              <a:rPr lang="en-US" dirty="0" smtClean="0"/>
              <a:t>Letters </a:t>
            </a:r>
          </a:p>
          <a:p>
            <a:pPr lvl="1"/>
            <a:r>
              <a:rPr lang="en-US" dirty="0" smtClean="0"/>
              <a:t>Reports</a:t>
            </a:r>
          </a:p>
          <a:p>
            <a:pPr lvl="1"/>
            <a:r>
              <a:rPr lang="en-US" dirty="0" smtClean="0"/>
              <a:t>Newsletters with pictures and graphics</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6</a:t>
            </a:fld>
            <a:endParaRPr lang="en-US"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6</a:t>
            </a:fld>
            <a:endParaRPr lang="en-US" sz="2600" b="1">
              <a:solidFill>
                <a:schemeClr val="bg1"/>
              </a:solidFill>
            </a:endParaRPr>
          </a:p>
        </p:txBody>
      </p:sp>
      <p:sp>
        <p:nvSpPr>
          <p:cNvPr id="23555" name="Title 1"/>
          <p:cNvSpPr>
            <a:spLocks noGrp="1"/>
          </p:cNvSpPr>
          <p:nvPr>
            <p:ph type="title"/>
          </p:nvPr>
        </p:nvSpPr>
        <p:spPr/>
        <p:txBody>
          <a:bodyPr/>
          <a:lstStyle/>
          <a:p>
            <a:pPr eaLnBrk="1" hangingPunct="1"/>
            <a:r>
              <a:rPr lang="en-US" dirty="0" smtClean="0"/>
              <a:t>Starting Word</a:t>
            </a:r>
          </a:p>
        </p:txBody>
      </p:sp>
      <p:sp>
        <p:nvSpPr>
          <p:cNvPr id="23556" name="Rectangle 7"/>
          <p:cNvSpPr>
            <a:spLocks noGrp="1" noChangeArrowheads="1"/>
          </p:cNvSpPr>
          <p:nvPr>
            <p:ph type="body" sz="half" idx="4294967295"/>
          </p:nvPr>
        </p:nvSpPr>
        <p:spPr>
          <a:xfrm>
            <a:off x="838200" y="2362200"/>
            <a:ext cx="7693025" cy="1785938"/>
          </a:xfrm>
        </p:spPr>
        <p:txBody>
          <a:bodyPr/>
          <a:lstStyle/>
          <a:p>
            <a:r>
              <a:rPr lang="en-US" dirty="0" smtClean="0"/>
              <a:t>Click the </a:t>
            </a:r>
            <a:r>
              <a:rPr lang="en-US" b="1" dirty="0" smtClean="0"/>
              <a:t>Start</a:t>
            </a:r>
            <a:r>
              <a:rPr lang="en-US" dirty="0" smtClean="0"/>
              <a:t> button on the taskbar.</a:t>
            </a:r>
          </a:p>
          <a:p>
            <a:r>
              <a:rPr lang="en-US" dirty="0" smtClean="0"/>
              <a:t>Click </a:t>
            </a:r>
            <a:r>
              <a:rPr lang="en-US" b="1" dirty="0" smtClean="0"/>
              <a:t>All Programs </a:t>
            </a:r>
            <a:r>
              <a:rPr lang="en-US" dirty="0" smtClean="0"/>
              <a:t>on the Start menu.</a:t>
            </a:r>
          </a:p>
          <a:p>
            <a:r>
              <a:rPr lang="en-US" dirty="0" smtClean="0"/>
              <a:t>Click the Microsoft Office folder. </a:t>
            </a:r>
          </a:p>
          <a:p>
            <a:r>
              <a:rPr lang="en-US" dirty="0" smtClean="0"/>
              <a:t>Click Microsoft Office Word 2010.</a:t>
            </a:r>
            <a:endParaRPr lang="en-US" dirty="0"/>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6</a:t>
            </a:fld>
            <a:endParaRPr lang="en-US" sz="2600" b="1">
              <a:solidFill>
                <a:schemeClr val="bg1"/>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7</a:t>
            </a:fld>
            <a:endParaRPr lang="en-US"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7</a:t>
            </a:fld>
            <a:endParaRPr lang="en-US" sz="2600" b="1">
              <a:solidFill>
                <a:schemeClr val="bg1"/>
              </a:solidFill>
            </a:endParaRPr>
          </a:p>
        </p:txBody>
      </p:sp>
      <p:sp>
        <p:nvSpPr>
          <p:cNvPr id="23555" name="Title 1"/>
          <p:cNvSpPr>
            <a:spLocks noGrp="1"/>
          </p:cNvSpPr>
          <p:nvPr>
            <p:ph type="title"/>
          </p:nvPr>
        </p:nvSpPr>
        <p:spPr/>
        <p:txBody>
          <a:bodyPr/>
          <a:lstStyle/>
          <a:p>
            <a:pPr eaLnBrk="1" hangingPunct="1"/>
            <a:r>
              <a:rPr lang="en-US" dirty="0" smtClean="0"/>
              <a:t>Starting Word (continued)</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7</a:t>
            </a:fld>
            <a:endParaRPr lang="en-US" sz="2600" b="1">
              <a:solidFill>
                <a:schemeClr val="bg1"/>
              </a:solidFill>
            </a:endParaRPr>
          </a:p>
        </p:txBody>
      </p:sp>
      <p:sp>
        <p:nvSpPr>
          <p:cNvPr id="9" name="Rectangle 7"/>
          <p:cNvSpPr txBox="1">
            <a:spLocks noChangeArrowheads="1"/>
          </p:cNvSpPr>
          <p:nvPr/>
        </p:nvSpPr>
        <p:spPr bwMode="auto">
          <a:xfrm>
            <a:off x="838200" y="2362200"/>
            <a:ext cx="7693025"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tx1"/>
              </a:buClr>
              <a:buSzPct val="75000"/>
              <a:buFont typeface="Wingdings" pitchFamily="2" charset="2"/>
              <a:buChar char="l"/>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Opening</a:t>
            </a:r>
            <a:r>
              <a:rPr lang="en-US" sz="2000" kern="0" dirty="0" smtClean="0">
                <a:latin typeface="+mn-lt"/>
              </a:rPr>
              <a:t> </a:t>
            </a:r>
            <a:r>
              <a:rPr kumimoji="0" lang="en-US" sz="2000" b="0" i="0" u="none" strike="noStrike" kern="0" cap="none" spc="0" normalizeH="0" noProof="0" dirty="0" smtClean="0">
                <a:ln>
                  <a:noFill/>
                </a:ln>
                <a:solidFill>
                  <a:schemeClr val="tx1"/>
                </a:solidFill>
                <a:effectLst/>
                <a:uLnTx/>
                <a:uFillTx/>
                <a:latin typeface="+mn-lt"/>
                <a:ea typeface="+mn-ea"/>
                <a:cs typeface="+mn-cs"/>
              </a:rPr>
              <a:t>screen in Word</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1026" name="Picture 2"/>
          <p:cNvPicPr>
            <a:picLocks noChangeAspect="1" noChangeArrowheads="1"/>
          </p:cNvPicPr>
          <p:nvPr/>
        </p:nvPicPr>
        <p:blipFill>
          <a:blip r:embed="rId2"/>
          <a:srcRect/>
          <a:stretch>
            <a:fillRect/>
          </a:stretch>
        </p:blipFill>
        <p:spPr bwMode="auto">
          <a:xfrm>
            <a:off x="1676400" y="2743200"/>
            <a:ext cx="6486689" cy="354775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8</a:t>
            </a:fld>
            <a:endParaRPr lang="en-US"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8</a:t>
            </a:fld>
            <a:endParaRPr lang="en-US" sz="2600" b="1">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Identifying Parts of the Word Program Window</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8</a:t>
            </a:fld>
            <a:endParaRPr lang="en-US" sz="2600" b="1">
              <a:solidFill>
                <a:schemeClr val="bg1"/>
              </a:solidFill>
            </a:endParaRPr>
          </a:p>
        </p:txBody>
      </p:sp>
      <p:pic>
        <p:nvPicPr>
          <p:cNvPr id="3074" name="Picture 2"/>
          <p:cNvPicPr>
            <a:picLocks noGrp="1" noChangeAspect="1" noChangeArrowheads="1"/>
          </p:cNvPicPr>
          <p:nvPr>
            <p:ph idx="1"/>
          </p:nvPr>
        </p:nvPicPr>
        <p:blipFill>
          <a:blip r:embed="rId2" cstate="print"/>
          <a:srcRect/>
          <a:stretch>
            <a:fillRect/>
          </a:stretch>
        </p:blipFill>
        <p:spPr bwMode="auto">
          <a:xfrm>
            <a:off x="2133600" y="2895600"/>
            <a:ext cx="5359522" cy="3463636"/>
          </a:xfrm>
          <a:prstGeom prst="rect">
            <a:avLst/>
          </a:prstGeom>
          <a:noFill/>
          <a:ln w="9525">
            <a:noFill/>
            <a:miter lim="800000"/>
            <a:headEnd/>
            <a:tailEnd/>
          </a:ln>
        </p:spPr>
      </p:pic>
      <p:sp>
        <p:nvSpPr>
          <p:cNvPr id="9" name="Rectangle 7"/>
          <p:cNvSpPr txBox="1">
            <a:spLocks noChangeArrowheads="1"/>
          </p:cNvSpPr>
          <p:nvPr/>
        </p:nvSpPr>
        <p:spPr bwMode="auto">
          <a:xfrm>
            <a:off x="838200" y="2362200"/>
            <a:ext cx="7693025"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000" dirty="0" smtClean="0"/>
              <a:t>Understanding the Word program window</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3"/>
          <p:cNvSpPr>
            <a:spLocks noGrp="1" noChangeArrowheads="1"/>
          </p:cNvSpPr>
          <p:nvPr>
            <p:ph type="sldNum" sz="quarter" idx="10"/>
          </p:nvPr>
        </p:nvSpPr>
        <p:spPr>
          <a:noFill/>
        </p:spPr>
        <p:txBody>
          <a:bodyPr/>
          <a:lstStyle/>
          <a:p>
            <a:fld id="{F8F67493-0AD7-4776-8E7E-76C0457FEE1F}" type="slidenum">
              <a:rPr lang="en-US" smtClean="0"/>
              <a:pPr/>
              <a:t>9</a:t>
            </a:fld>
            <a:endParaRPr lang="en-US" smtClean="0"/>
          </a:p>
        </p:txBody>
      </p:sp>
      <p:sp>
        <p:nvSpPr>
          <p:cNvPr id="2662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D256EE8-165C-41F1-9C10-BB874207586D}" type="slidenum">
              <a:rPr lang="en-US" sz="2600" b="1">
                <a:solidFill>
                  <a:schemeClr val="bg1"/>
                </a:solidFill>
              </a:rPr>
              <a:pPr/>
              <a:t>9</a:t>
            </a:fld>
            <a:endParaRPr lang="en-US" sz="2600" b="1">
              <a:solidFill>
                <a:schemeClr val="bg1"/>
              </a:solidFill>
            </a:endParaRPr>
          </a:p>
        </p:txBody>
      </p:sp>
      <p:sp>
        <p:nvSpPr>
          <p:cNvPr id="26627" name="Title 1"/>
          <p:cNvSpPr>
            <a:spLocks noGrp="1"/>
          </p:cNvSpPr>
          <p:nvPr>
            <p:ph type="title"/>
          </p:nvPr>
        </p:nvSpPr>
        <p:spPr>
          <a:xfrm>
            <a:off x="762000" y="762000"/>
            <a:ext cx="8153400" cy="1143000"/>
          </a:xfrm>
        </p:spPr>
        <p:txBody>
          <a:bodyPr/>
          <a:lstStyle/>
          <a:p>
            <a:pPr eaLnBrk="1" hangingPunct="1"/>
            <a:r>
              <a:rPr lang="en-US" dirty="0" smtClean="0"/>
              <a:t>Understanding Document Views</a:t>
            </a:r>
          </a:p>
        </p:txBody>
      </p:sp>
      <p:sp>
        <p:nvSpPr>
          <p:cNvPr id="26628"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AC37CD4-6998-412B-843B-262EF406E4EE}" type="slidenum">
              <a:rPr lang="en-US" sz="2600" b="1">
                <a:solidFill>
                  <a:schemeClr val="bg1"/>
                </a:solidFill>
              </a:rPr>
              <a:pPr/>
              <a:t>9</a:t>
            </a:fld>
            <a:endParaRPr lang="en-US" sz="2600" b="1">
              <a:solidFill>
                <a:schemeClr val="bg1"/>
              </a:solidFill>
            </a:endParaRPr>
          </a:p>
        </p:txBody>
      </p:sp>
      <p:pic>
        <p:nvPicPr>
          <p:cNvPr id="4098" name="Picture 2"/>
          <p:cNvPicPr>
            <a:picLocks noGrp="1" noChangeAspect="1" noChangeArrowheads="1"/>
          </p:cNvPicPr>
          <p:nvPr>
            <p:ph idx="1"/>
          </p:nvPr>
        </p:nvPicPr>
        <p:blipFill>
          <a:blip r:embed="rId2" cstate="print"/>
          <a:srcRect/>
          <a:stretch>
            <a:fillRect/>
          </a:stretch>
        </p:blipFill>
        <p:spPr bwMode="auto">
          <a:xfrm>
            <a:off x="2362199" y="2819400"/>
            <a:ext cx="5271387" cy="3505200"/>
          </a:xfrm>
          <a:prstGeom prst="rect">
            <a:avLst/>
          </a:prstGeom>
          <a:noFill/>
          <a:ln w="9525">
            <a:noFill/>
            <a:miter lim="800000"/>
            <a:headEnd/>
            <a:tailEnd/>
          </a:ln>
        </p:spPr>
      </p:pic>
      <p:sp>
        <p:nvSpPr>
          <p:cNvPr id="10" name="Rectangle 7"/>
          <p:cNvSpPr txBox="1">
            <a:spLocks noChangeArrowheads="1"/>
          </p:cNvSpPr>
          <p:nvPr/>
        </p:nvSpPr>
        <p:spPr bwMode="auto">
          <a:xfrm>
            <a:off x="838200" y="2362200"/>
            <a:ext cx="7693025"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000" dirty="0" smtClean="0"/>
              <a:t>Document views</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apsules">
  <a:themeElements>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2">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6283</TotalTime>
  <Words>1178</Words>
  <Application>Microsoft Office PowerPoint</Application>
  <PresentationFormat>On-screen Show (4:3)</PresentationFormat>
  <Paragraphs>185</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Capsules</vt:lpstr>
      <vt:lpstr>Word Lesson 1 Microsoft Word Basics</vt:lpstr>
      <vt:lpstr>Objectives</vt:lpstr>
      <vt:lpstr>Objectives (continued)</vt:lpstr>
      <vt:lpstr>Vocabulary</vt:lpstr>
      <vt:lpstr>Introduction to Word Processing</vt:lpstr>
      <vt:lpstr>Starting Word</vt:lpstr>
      <vt:lpstr>Starting Word (continued)</vt:lpstr>
      <vt:lpstr>Identifying Parts of the Word Program Window</vt:lpstr>
      <vt:lpstr>Understanding Document Views</vt:lpstr>
      <vt:lpstr>Inserting Text and Understanding Word Wrap</vt:lpstr>
      <vt:lpstr>Navigating a Word Document</vt:lpstr>
      <vt:lpstr>Navigating a Word Document (continued)</vt:lpstr>
      <vt:lpstr>Using Backspace and Delete</vt:lpstr>
      <vt:lpstr>Saving a Document</vt:lpstr>
      <vt:lpstr>Saving a Document (continued)</vt:lpstr>
      <vt:lpstr>Locating and Opening an Existing Document</vt:lpstr>
      <vt:lpstr>Zooming a Document</vt:lpstr>
      <vt:lpstr>Switching to Full Screen Reading View</vt:lpstr>
      <vt:lpstr>Switching to Full Screen Reading View (continued)</vt:lpstr>
      <vt:lpstr>Selecting a Page Orientation</vt:lpstr>
      <vt:lpstr>Previewing and Printing a Document</vt:lpstr>
      <vt:lpstr>Exiting Word</vt:lpstr>
      <vt:lpstr>Summary</vt:lpstr>
      <vt:lpstr>Summary (continued)</vt:lpstr>
      <vt:lpstr>Summary (continued)</vt:lpstr>
      <vt:lpstr>Summary (continued)</vt:lpstr>
    </vt:vector>
  </TitlesOfParts>
  <Company>Course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 Lesson 1 Microsoft Word Basics</dc:title>
  <dc:creator/>
  <cp:lastModifiedBy>Amanda Lyons</cp:lastModifiedBy>
  <cp:revision>176</cp:revision>
  <dcterms:created xsi:type="dcterms:W3CDTF">2001-06-11T01:47:29Z</dcterms:created>
  <dcterms:modified xsi:type="dcterms:W3CDTF">2010-07-14T21:31:18Z</dcterms:modified>
</cp:coreProperties>
</file>